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8"/>
  </p:notesMasterIdLst>
  <p:sldIdLst>
    <p:sldId id="302" r:id="rId3"/>
    <p:sldId id="257" r:id="rId4"/>
    <p:sldId id="324" r:id="rId5"/>
    <p:sldId id="329" r:id="rId6"/>
    <p:sldId id="318" r:id="rId7"/>
    <p:sldId id="331" r:id="rId8"/>
    <p:sldId id="330" r:id="rId9"/>
    <p:sldId id="334" r:id="rId10"/>
    <p:sldId id="333" r:id="rId11"/>
    <p:sldId id="332" r:id="rId12"/>
    <p:sldId id="328" r:id="rId13"/>
    <p:sldId id="312" r:id="rId14"/>
    <p:sldId id="308" r:id="rId15"/>
    <p:sldId id="305" r:id="rId16"/>
    <p:sldId id="304" r:id="rId1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9EB5C-649B-BDF8-8872-704F47A7A387}" name="Shaun Slabber" initials="SS" userId="S::Shaun@gardecapital.co.za::1af17129-8115-47ac-89ae-67f019b2b742" providerId="AD"/>
  <p188:author id="{B3980295-0805-0196-2D34-28F56C51FE75}" name="Lori Thornhill" initials="LT" userId="6969786904c171e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BF8B5-F5B2-41CF-BAE3-A105FD2854F7}" v="2" dt="2025-05-20T08:31:16.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033" autoAdjust="0"/>
  </p:normalViewPr>
  <p:slideViewPr>
    <p:cSldViewPr snapToGrid="0">
      <p:cViewPr varScale="1">
        <p:scale>
          <a:sx n="52" d="100"/>
          <a:sy n="52" d="100"/>
        </p:scale>
        <p:origin x="916" y="252"/>
      </p:cViewPr>
      <p:guideLst/>
    </p:cSldViewPr>
  </p:slideViewPr>
  <p:notesTextViewPr>
    <p:cViewPr>
      <p:scale>
        <a:sx n="1" d="1"/>
        <a:sy n="1" d="1"/>
      </p:scale>
      <p:origin x="0" y="0"/>
    </p:cViewPr>
  </p:notesText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Klein" userId="c2bc2d9da32283f1" providerId="LiveId" clId="{38AD3606-D6E7-42F3-9128-EF439EA429D2}"/>
    <pc:docChg chg="undo custSel addSld delSld modSld sldOrd">
      <pc:chgData name="Anne Klein" userId="c2bc2d9da32283f1" providerId="LiveId" clId="{38AD3606-D6E7-42F3-9128-EF439EA429D2}" dt="2025-05-18T16:54:10.076" v="1068" actId="20577"/>
      <pc:docMkLst>
        <pc:docMk/>
      </pc:docMkLst>
      <pc:sldChg chg="modSp mod">
        <pc:chgData name="Anne Klein" userId="c2bc2d9da32283f1" providerId="LiveId" clId="{38AD3606-D6E7-42F3-9128-EF439EA429D2}" dt="2025-05-18T16:09:38.718" v="35"/>
        <pc:sldMkLst>
          <pc:docMk/>
          <pc:sldMk cId="2806721881" sldId="302"/>
        </pc:sldMkLst>
        <pc:spChg chg="mod">
          <ac:chgData name="Anne Klein" userId="c2bc2d9da32283f1" providerId="LiveId" clId="{38AD3606-D6E7-42F3-9128-EF439EA429D2}" dt="2025-05-18T16:09:38.718" v="35"/>
          <ac:spMkLst>
            <pc:docMk/>
            <pc:sldMk cId="2806721881" sldId="302"/>
            <ac:spMk id="9" creationId="{6E026E23-7B27-4A5A-BC5E-5DEDC96B54A9}"/>
          </ac:spMkLst>
        </pc:spChg>
      </pc:sldChg>
      <pc:sldChg chg="modSp mod">
        <pc:chgData name="Anne Klein" userId="c2bc2d9da32283f1" providerId="LiveId" clId="{38AD3606-D6E7-42F3-9128-EF439EA429D2}" dt="2025-05-18T16:37:15.503" v="648"/>
        <pc:sldMkLst>
          <pc:docMk/>
          <pc:sldMk cId="1899077194" sldId="304"/>
        </pc:sldMkLst>
        <pc:spChg chg="mod">
          <ac:chgData name="Anne Klein" userId="c2bc2d9da32283f1" providerId="LiveId" clId="{38AD3606-D6E7-42F3-9128-EF439EA429D2}" dt="2025-05-18T16:37:15.503" v="648"/>
          <ac:spMkLst>
            <pc:docMk/>
            <pc:sldMk cId="1899077194" sldId="304"/>
            <ac:spMk id="7" creationId="{0C77C449-D991-D3E2-DDD7-21CAD90D8899}"/>
          </ac:spMkLst>
        </pc:spChg>
      </pc:sldChg>
      <pc:sldChg chg="modSp mod">
        <pc:chgData name="Anne Klein" userId="c2bc2d9da32283f1" providerId="LiveId" clId="{38AD3606-D6E7-42F3-9128-EF439EA429D2}" dt="2025-05-18T16:54:10.076" v="1068" actId="20577"/>
        <pc:sldMkLst>
          <pc:docMk/>
          <pc:sldMk cId="1268388531" sldId="305"/>
        </pc:sldMkLst>
        <pc:spChg chg="mod">
          <ac:chgData name="Anne Klein" userId="c2bc2d9da32283f1" providerId="LiveId" clId="{38AD3606-D6E7-42F3-9128-EF439EA429D2}" dt="2025-05-18T16:54:10.076" v="1068" actId="20577"/>
          <ac:spMkLst>
            <pc:docMk/>
            <pc:sldMk cId="1268388531" sldId="305"/>
            <ac:spMk id="2" creationId="{E00AD111-A3CF-14F0-F62C-68511469F665}"/>
          </ac:spMkLst>
        </pc:spChg>
      </pc:sldChg>
      <pc:sldChg chg="modSp mod ord">
        <pc:chgData name="Anne Klein" userId="c2bc2d9da32283f1" providerId="LiveId" clId="{38AD3606-D6E7-42F3-9128-EF439EA429D2}" dt="2025-05-18T16:50:47.969" v="1039"/>
        <pc:sldMkLst>
          <pc:docMk/>
          <pc:sldMk cId="536160476" sldId="308"/>
        </pc:sldMkLst>
        <pc:spChg chg="mod">
          <ac:chgData name="Anne Klein" userId="c2bc2d9da32283f1" providerId="LiveId" clId="{38AD3606-D6E7-42F3-9128-EF439EA429D2}" dt="2025-05-18T16:50:42.198" v="1037" actId="20577"/>
          <ac:spMkLst>
            <pc:docMk/>
            <pc:sldMk cId="536160476" sldId="308"/>
            <ac:spMk id="2" creationId="{E00AD111-A3CF-14F0-F62C-68511469F665}"/>
          </ac:spMkLst>
        </pc:spChg>
      </pc:sldChg>
      <pc:sldChg chg="modSp del mod">
        <pc:chgData name="Anne Klein" userId="c2bc2d9da32283f1" providerId="LiveId" clId="{38AD3606-D6E7-42F3-9128-EF439EA429D2}" dt="2025-05-18T16:51:11.968" v="1047" actId="2696"/>
        <pc:sldMkLst>
          <pc:docMk/>
          <pc:sldMk cId="1455269928" sldId="309"/>
        </pc:sldMkLst>
      </pc:sldChg>
      <pc:sldChg chg="del">
        <pc:chgData name="Anne Klein" userId="c2bc2d9da32283f1" providerId="LiveId" clId="{38AD3606-D6E7-42F3-9128-EF439EA429D2}" dt="2025-05-18T16:51:29.868" v="1052" actId="2696"/>
        <pc:sldMkLst>
          <pc:docMk/>
          <pc:sldMk cId="3886050691" sldId="310"/>
        </pc:sldMkLst>
      </pc:sldChg>
      <pc:sldChg chg="ord">
        <pc:chgData name="Anne Klein" userId="c2bc2d9da32283f1" providerId="LiveId" clId="{38AD3606-D6E7-42F3-9128-EF439EA429D2}" dt="2025-05-18T16:51:24.392" v="1051"/>
        <pc:sldMkLst>
          <pc:docMk/>
          <pc:sldMk cId="1467059989" sldId="312"/>
        </pc:sldMkLst>
      </pc:sldChg>
      <pc:sldChg chg="addSp delSp modSp mod ord">
        <pc:chgData name="Anne Klein" userId="c2bc2d9da32283f1" providerId="LiveId" clId="{38AD3606-D6E7-42F3-9128-EF439EA429D2}" dt="2025-05-18T16:52:45.924" v="1054" actId="20577"/>
        <pc:sldMkLst>
          <pc:docMk/>
          <pc:sldMk cId="454934968" sldId="318"/>
        </pc:sldMkLst>
        <pc:spChg chg="mod">
          <ac:chgData name="Anne Klein" userId="c2bc2d9da32283f1" providerId="LiveId" clId="{38AD3606-D6E7-42F3-9128-EF439EA429D2}" dt="2025-05-18T16:18:18.554" v="190" actId="26606"/>
          <ac:spMkLst>
            <pc:docMk/>
            <pc:sldMk cId="454934968" sldId="318"/>
            <ac:spMk id="2" creationId="{4BA58C7F-D821-0EE1-6B84-3A5B38AE0C1C}"/>
          </ac:spMkLst>
        </pc:spChg>
        <pc:spChg chg="mod ord">
          <ac:chgData name="Anne Klein" userId="c2bc2d9da32283f1" providerId="LiveId" clId="{38AD3606-D6E7-42F3-9128-EF439EA429D2}" dt="2025-05-18T16:52:45.924" v="1054" actId="20577"/>
          <ac:spMkLst>
            <pc:docMk/>
            <pc:sldMk cId="454934968" sldId="318"/>
            <ac:spMk id="5" creationId="{CB1CB5B4-83C4-8163-F9EC-26F475407842}"/>
          </ac:spMkLst>
        </pc:spChg>
        <pc:spChg chg="add">
          <ac:chgData name="Anne Klein" userId="c2bc2d9da32283f1" providerId="LiveId" clId="{38AD3606-D6E7-42F3-9128-EF439EA429D2}" dt="2025-05-18T16:18:18.554" v="190" actId="26606"/>
          <ac:spMkLst>
            <pc:docMk/>
            <pc:sldMk cId="454934968" sldId="318"/>
            <ac:spMk id="1037" creationId="{825E602A-53EB-4CB1-9633-3EC058740ACD}"/>
          </ac:spMkLst>
        </pc:spChg>
        <pc:spChg chg="add">
          <ac:chgData name="Anne Klein" userId="c2bc2d9da32283f1" providerId="LiveId" clId="{38AD3606-D6E7-42F3-9128-EF439EA429D2}" dt="2025-05-18T16:18:18.554" v="190" actId="26606"/>
          <ac:spMkLst>
            <pc:docMk/>
            <pc:sldMk cId="454934968" sldId="318"/>
            <ac:spMk id="1039" creationId="{E832F3F2-2294-4A8D-ABDC-234B853C7CF9}"/>
          </ac:spMkLst>
        </pc:spChg>
        <pc:picChg chg="mod ord">
          <ac:chgData name="Anne Klein" userId="c2bc2d9da32283f1" providerId="LiveId" clId="{38AD3606-D6E7-42F3-9128-EF439EA429D2}" dt="2025-05-18T16:18:18.554" v="190" actId="26606"/>
          <ac:picMkLst>
            <pc:docMk/>
            <pc:sldMk cId="454934968" sldId="318"/>
            <ac:picMk id="1028" creationId="{4A59C5B8-0817-623D-FE37-D0E310B44F48}"/>
          </ac:picMkLst>
        </pc:picChg>
        <pc:picChg chg="mod">
          <ac:chgData name="Anne Klein" userId="c2bc2d9da32283f1" providerId="LiveId" clId="{38AD3606-D6E7-42F3-9128-EF439EA429D2}" dt="2025-05-18T16:18:18.554" v="190" actId="26606"/>
          <ac:picMkLst>
            <pc:docMk/>
            <pc:sldMk cId="454934968" sldId="318"/>
            <ac:picMk id="1030" creationId="{F6B2D8C9-CA52-F426-E665-673C2FC81016}"/>
          </ac:picMkLst>
        </pc:picChg>
        <pc:picChg chg="mod">
          <ac:chgData name="Anne Klein" userId="c2bc2d9da32283f1" providerId="LiveId" clId="{38AD3606-D6E7-42F3-9128-EF439EA429D2}" dt="2025-05-18T16:18:18.554" v="190" actId="26606"/>
          <ac:picMkLst>
            <pc:docMk/>
            <pc:sldMk cId="454934968" sldId="318"/>
            <ac:picMk id="1032" creationId="{06E492A5-3A1F-1433-ECE2-9F5E406BBAD9}"/>
          </ac:picMkLst>
        </pc:picChg>
      </pc:sldChg>
      <pc:sldChg chg="del">
        <pc:chgData name="Anne Klein" userId="c2bc2d9da32283f1" providerId="LiveId" clId="{38AD3606-D6E7-42F3-9128-EF439EA429D2}" dt="2025-05-18T16:50:51.112" v="1040" actId="2696"/>
        <pc:sldMkLst>
          <pc:docMk/>
          <pc:sldMk cId="2562024241" sldId="319"/>
        </pc:sldMkLst>
      </pc:sldChg>
      <pc:sldChg chg="del">
        <pc:chgData name="Anne Klein" userId="c2bc2d9da32283f1" providerId="LiveId" clId="{38AD3606-D6E7-42F3-9128-EF439EA429D2}" dt="2025-05-18T16:50:59.175" v="1041" actId="2696"/>
        <pc:sldMkLst>
          <pc:docMk/>
          <pc:sldMk cId="1554489006" sldId="326"/>
        </pc:sldMkLst>
      </pc:sldChg>
      <pc:sldChg chg="ord">
        <pc:chgData name="Anne Klein" userId="c2bc2d9da32283f1" providerId="LiveId" clId="{38AD3606-D6E7-42F3-9128-EF439EA429D2}" dt="2025-05-18T16:51:18.004" v="1049"/>
        <pc:sldMkLst>
          <pc:docMk/>
          <pc:sldMk cId="253344596" sldId="328"/>
        </pc:sldMkLst>
      </pc:sldChg>
      <pc:sldChg chg="delSp modSp add mod">
        <pc:chgData name="Anne Klein" userId="c2bc2d9da32283f1" providerId="LiveId" clId="{38AD3606-D6E7-42F3-9128-EF439EA429D2}" dt="2025-05-18T16:47:24.501" v="903" actId="20577"/>
        <pc:sldMkLst>
          <pc:docMk/>
          <pc:sldMk cId="1632865033" sldId="330"/>
        </pc:sldMkLst>
        <pc:spChg chg="mod">
          <ac:chgData name="Anne Klein" userId="c2bc2d9da32283f1" providerId="LiveId" clId="{38AD3606-D6E7-42F3-9128-EF439EA429D2}" dt="2025-05-18T16:46:37.250" v="832" actId="1076"/>
          <ac:spMkLst>
            <pc:docMk/>
            <pc:sldMk cId="1632865033" sldId="330"/>
            <ac:spMk id="2" creationId="{5145795A-CC68-4CDD-1604-C3B36FEB2BB2}"/>
          </ac:spMkLst>
        </pc:spChg>
        <pc:spChg chg="mod">
          <ac:chgData name="Anne Klein" userId="c2bc2d9da32283f1" providerId="LiveId" clId="{38AD3606-D6E7-42F3-9128-EF439EA429D2}" dt="2025-05-18T16:47:24.501" v="903" actId="20577"/>
          <ac:spMkLst>
            <pc:docMk/>
            <pc:sldMk cId="1632865033" sldId="330"/>
            <ac:spMk id="5" creationId="{24008D47-2F76-72F6-9CC3-38AFAC167CF5}"/>
          </ac:spMkLst>
        </pc:spChg>
      </pc:sldChg>
      <pc:sldChg chg="addSp delSp modSp add mod ord">
        <pc:chgData name="Anne Klein" userId="c2bc2d9da32283f1" providerId="LiveId" clId="{38AD3606-D6E7-42F3-9128-EF439EA429D2}" dt="2025-05-18T16:52:56.777" v="1056"/>
        <pc:sldMkLst>
          <pc:docMk/>
          <pc:sldMk cId="4224761532" sldId="331"/>
        </pc:sldMkLst>
        <pc:spChg chg="mod">
          <ac:chgData name="Anne Klein" userId="c2bc2d9da32283f1" providerId="LiveId" clId="{38AD3606-D6E7-42F3-9128-EF439EA429D2}" dt="2025-05-18T16:36:35.449" v="646" actId="26606"/>
          <ac:spMkLst>
            <pc:docMk/>
            <pc:sldMk cId="4224761532" sldId="331"/>
            <ac:spMk id="2" creationId="{5A15E384-7245-DF17-B086-430828BEEDB7}"/>
          </ac:spMkLst>
        </pc:spChg>
        <pc:spChg chg="add">
          <ac:chgData name="Anne Klein" userId="c2bc2d9da32283f1" providerId="LiveId" clId="{38AD3606-D6E7-42F3-9128-EF439EA429D2}" dt="2025-05-18T16:36:35.449" v="646" actId="26606"/>
          <ac:spMkLst>
            <pc:docMk/>
            <pc:sldMk cId="4224761532" sldId="331"/>
            <ac:spMk id="17" creationId="{30BC9609-A8AF-411F-A9E0-C3B93C8945CA}"/>
          </ac:spMkLst>
        </pc:spChg>
        <pc:graphicFrameChg chg="add mod modGraphic">
          <ac:chgData name="Anne Klein" userId="c2bc2d9da32283f1" providerId="LiveId" clId="{38AD3606-D6E7-42F3-9128-EF439EA429D2}" dt="2025-05-18T16:36:35.449" v="646" actId="26606"/>
          <ac:graphicFrameMkLst>
            <pc:docMk/>
            <pc:sldMk cId="4224761532" sldId="331"/>
            <ac:graphicFrameMk id="12" creationId="{0C9C6EC1-2B16-94B6-DDBC-D174C5B36B6C}"/>
          </ac:graphicFrameMkLst>
        </pc:graphicFrameChg>
      </pc:sldChg>
      <pc:sldChg chg="addSp delSp modSp add mod">
        <pc:chgData name="Anne Klein" userId="c2bc2d9da32283f1" providerId="LiveId" clId="{38AD3606-D6E7-42F3-9128-EF439EA429D2}" dt="2025-05-18T16:53:18.508" v="1061" actId="113"/>
        <pc:sldMkLst>
          <pc:docMk/>
          <pc:sldMk cId="3513340681" sldId="332"/>
        </pc:sldMkLst>
        <pc:spChg chg="mod">
          <ac:chgData name="Anne Klein" userId="c2bc2d9da32283f1" providerId="LiveId" clId="{38AD3606-D6E7-42F3-9128-EF439EA429D2}" dt="2025-05-18T16:34:32.601" v="634" actId="26606"/>
          <ac:spMkLst>
            <pc:docMk/>
            <pc:sldMk cId="3513340681" sldId="332"/>
            <ac:spMk id="2" creationId="{7676F3D9-6E5A-840E-9ACB-C15EC85811C2}"/>
          </ac:spMkLst>
        </pc:spChg>
        <pc:graphicFrameChg chg="add mod modGraphic">
          <ac:chgData name="Anne Klein" userId="c2bc2d9da32283f1" providerId="LiveId" clId="{38AD3606-D6E7-42F3-9128-EF439EA429D2}" dt="2025-05-18T16:53:18.508" v="1061" actId="113"/>
          <ac:graphicFrameMkLst>
            <pc:docMk/>
            <pc:sldMk cId="3513340681" sldId="332"/>
            <ac:graphicFrameMk id="1034" creationId="{699F5A03-31B3-FE58-EA08-8633B5462307}"/>
          </ac:graphicFrameMkLst>
        </pc:graphicFrameChg>
      </pc:sldChg>
      <pc:sldChg chg="addSp delSp modSp add mod ord">
        <pc:chgData name="Anne Klein" userId="c2bc2d9da32283f1" providerId="LiveId" clId="{38AD3606-D6E7-42F3-9128-EF439EA429D2}" dt="2025-05-18T16:53:21.345" v="1063"/>
        <pc:sldMkLst>
          <pc:docMk/>
          <pc:sldMk cId="4098925655" sldId="333"/>
        </pc:sldMkLst>
        <pc:spChg chg="mod">
          <ac:chgData name="Anne Klein" userId="c2bc2d9da32283f1" providerId="LiveId" clId="{38AD3606-D6E7-42F3-9128-EF439EA429D2}" dt="2025-05-18T16:43:25.916" v="753" actId="255"/>
          <ac:spMkLst>
            <pc:docMk/>
            <pc:sldMk cId="4098925655" sldId="333"/>
            <ac:spMk id="2" creationId="{943F02C2-638F-F884-1F81-FEF801F4E846}"/>
          </ac:spMkLst>
        </pc:spChg>
        <pc:graphicFrameChg chg="mod modGraphic">
          <ac:chgData name="Anne Klein" userId="c2bc2d9da32283f1" providerId="LiveId" clId="{38AD3606-D6E7-42F3-9128-EF439EA429D2}" dt="2025-05-18T16:50:14.490" v="1034"/>
          <ac:graphicFrameMkLst>
            <pc:docMk/>
            <pc:sldMk cId="4098925655" sldId="333"/>
            <ac:graphicFrameMk id="1034" creationId="{96E79804-F264-68AB-06C1-1BE07186C7F2}"/>
          </ac:graphicFrameMkLst>
        </pc:graphicFrameChg>
      </pc:sldChg>
      <pc:sldChg chg="addSp delSp modSp add mod ord">
        <pc:chgData name="Anne Klein" userId="c2bc2d9da32283f1" providerId="LiveId" clId="{38AD3606-D6E7-42F3-9128-EF439EA429D2}" dt="2025-05-18T16:53:10.874" v="1060"/>
        <pc:sldMkLst>
          <pc:docMk/>
          <pc:sldMk cId="3847304085" sldId="334"/>
        </pc:sldMkLst>
        <pc:spChg chg="mod">
          <ac:chgData name="Anne Klein" userId="c2bc2d9da32283f1" providerId="LiveId" clId="{38AD3606-D6E7-42F3-9128-EF439EA429D2}" dt="2025-05-18T16:45:01.922" v="759" actId="26606"/>
          <ac:spMkLst>
            <pc:docMk/>
            <pc:sldMk cId="3847304085" sldId="334"/>
            <ac:spMk id="2" creationId="{10847A91-F21C-6521-6730-7922821C7BED}"/>
          </ac:spMkLst>
        </pc:spChg>
        <pc:spChg chg="add">
          <ac:chgData name="Anne Klein" userId="c2bc2d9da32283f1" providerId="LiveId" clId="{38AD3606-D6E7-42F3-9128-EF439EA429D2}" dt="2025-05-18T16:45:01.922" v="759" actId="26606"/>
          <ac:spMkLst>
            <pc:docMk/>
            <pc:sldMk cId="3847304085" sldId="334"/>
            <ac:spMk id="1040" creationId="{1E1665A6-74DB-4F44-A6EF-F01205E8718B}"/>
          </ac:spMkLst>
        </pc:spChg>
        <pc:graphicFrameChg chg="add mod">
          <ac:chgData name="Anne Klein" userId="c2bc2d9da32283f1" providerId="LiveId" clId="{38AD3606-D6E7-42F3-9128-EF439EA429D2}" dt="2025-05-18T16:45:49.061" v="830" actId="20577"/>
          <ac:graphicFrameMkLst>
            <pc:docMk/>
            <pc:sldMk cId="3847304085" sldId="334"/>
            <ac:graphicFrameMk id="1036" creationId="{D2C31CD3-73A6-016E-7BE0-983F1E059668}"/>
          </ac:graphicFrameMkLst>
        </pc:graphicFrameChg>
      </pc:sldChg>
    </pc:docChg>
  </pc:docChgLst>
  <pc:docChgLst>
    <pc:chgData name="Shaun Slabber" userId="1af17129-8115-47ac-89ae-67f019b2b742" providerId="ADAL" clId="{850BF8B5-F5B2-41CF-BAE3-A105FD2854F7}"/>
    <pc:docChg chg="custSel delSld modSld">
      <pc:chgData name="Shaun Slabber" userId="1af17129-8115-47ac-89ae-67f019b2b742" providerId="ADAL" clId="{850BF8B5-F5B2-41CF-BAE3-A105FD2854F7}" dt="2025-05-20T08:48:16.863" v="30" actId="27636"/>
      <pc:docMkLst>
        <pc:docMk/>
      </pc:docMkLst>
      <pc:sldChg chg="addSp delSp modSp mod">
        <pc:chgData name="Shaun Slabber" userId="1af17129-8115-47ac-89ae-67f019b2b742" providerId="ADAL" clId="{850BF8B5-F5B2-41CF-BAE3-A105FD2854F7}" dt="2025-05-20T08:39:26.405" v="11" actId="1076"/>
        <pc:sldMkLst>
          <pc:docMk/>
          <pc:sldMk cId="3000099368" sldId="257"/>
        </pc:sldMkLst>
        <pc:picChg chg="add mod">
          <ac:chgData name="Shaun Slabber" userId="1af17129-8115-47ac-89ae-67f019b2b742" providerId="ADAL" clId="{850BF8B5-F5B2-41CF-BAE3-A105FD2854F7}" dt="2025-05-20T08:39:26.405" v="11" actId="1076"/>
          <ac:picMkLst>
            <pc:docMk/>
            <pc:sldMk cId="3000099368" sldId="257"/>
            <ac:picMk id="9" creationId="{56F46854-54BD-4958-4271-D69D1B5AD871}"/>
          </ac:picMkLst>
        </pc:picChg>
        <pc:picChg chg="add mod">
          <ac:chgData name="Shaun Slabber" userId="1af17129-8115-47ac-89ae-67f019b2b742" providerId="ADAL" clId="{850BF8B5-F5B2-41CF-BAE3-A105FD2854F7}" dt="2025-05-20T08:38:54.924" v="9" actId="1076"/>
          <ac:picMkLst>
            <pc:docMk/>
            <pc:sldMk cId="3000099368" sldId="257"/>
            <ac:picMk id="11" creationId="{95978B31-082F-5655-A309-D507F5BF0A9F}"/>
          </ac:picMkLst>
        </pc:picChg>
        <pc:picChg chg="del">
          <ac:chgData name="Shaun Slabber" userId="1af17129-8115-47ac-89ae-67f019b2b742" providerId="ADAL" clId="{850BF8B5-F5B2-41CF-BAE3-A105FD2854F7}" dt="2025-05-20T08:31:16.808" v="5" actId="478"/>
          <ac:picMkLst>
            <pc:docMk/>
            <pc:sldMk cId="3000099368" sldId="257"/>
            <ac:picMk id="1026" creationId="{390D043C-1B06-9E91-5B1B-6A7580431F0E}"/>
          </ac:picMkLst>
        </pc:picChg>
        <pc:picChg chg="del">
          <ac:chgData name="Shaun Slabber" userId="1af17129-8115-47ac-89ae-67f019b2b742" providerId="ADAL" clId="{850BF8B5-F5B2-41CF-BAE3-A105FD2854F7}" dt="2025-05-20T08:31:02.116" v="1" actId="478"/>
          <ac:picMkLst>
            <pc:docMk/>
            <pc:sldMk cId="3000099368" sldId="257"/>
            <ac:picMk id="1028" creationId="{C283933F-E6F3-A0AC-B9F0-023558454B4C}"/>
          </ac:picMkLst>
        </pc:picChg>
      </pc:sldChg>
      <pc:sldChg chg="del">
        <pc:chgData name="Shaun Slabber" userId="1af17129-8115-47ac-89ae-67f019b2b742" providerId="ADAL" clId="{850BF8B5-F5B2-41CF-BAE3-A105FD2854F7}" dt="2025-05-20T08:29:12.404" v="0" actId="2696"/>
        <pc:sldMkLst>
          <pc:docMk/>
          <pc:sldMk cId="3457866622" sldId="317"/>
        </pc:sldMkLst>
      </pc:sldChg>
      <pc:sldChg chg="modSp mod">
        <pc:chgData name="Shaun Slabber" userId="1af17129-8115-47ac-89ae-67f019b2b742" providerId="ADAL" clId="{850BF8B5-F5B2-41CF-BAE3-A105FD2854F7}" dt="2025-05-20T08:48:16.863" v="30" actId="27636"/>
        <pc:sldMkLst>
          <pc:docMk/>
          <pc:sldMk cId="454934968" sldId="318"/>
        </pc:sldMkLst>
        <pc:spChg chg="mod">
          <ac:chgData name="Shaun Slabber" userId="1af17129-8115-47ac-89ae-67f019b2b742" providerId="ADAL" clId="{850BF8B5-F5B2-41CF-BAE3-A105FD2854F7}" dt="2025-05-20T08:48:16.863" v="30" actId="27636"/>
          <ac:spMkLst>
            <pc:docMk/>
            <pc:sldMk cId="454934968" sldId="318"/>
            <ac:spMk id="5" creationId="{CB1CB5B4-83C4-8163-F9EC-26F475407842}"/>
          </ac:spMkLst>
        </pc:spChg>
      </pc:sldChg>
      <pc:sldChg chg="delSp modSp mod">
        <pc:chgData name="Shaun Slabber" userId="1af17129-8115-47ac-89ae-67f019b2b742" providerId="ADAL" clId="{850BF8B5-F5B2-41CF-BAE3-A105FD2854F7}" dt="2025-05-20T08:42:03.754" v="23" actId="1076"/>
        <pc:sldMkLst>
          <pc:docMk/>
          <pc:sldMk cId="1708400374" sldId="324"/>
        </pc:sldMkLst>
        <pc:spChg chg="mod">
          <ac:chgData name="Shaun Slabber" userId="1af17129-8115-47ac-89ae-67f019b2b742" providerId="ADAL" clId="{850BF8B5-F5B2-41CF-BAE3-A105FD2854F7}" dt="2025-05-20T08:42:03.754" v="23" actId="1076"/>
          <ac:spMkLst>
            <pc:docMk/>
            <pc:sldMk cId="1708400374" sldId="324"/>
            <ac:spMk id="5" creationId="{4E34823D-A80A-4109-A557-49575C39F471}"/>
          </ac:spMkLst>
        </pc:spChg>
        <pc:spChg chg="del">
          <ac:chgData name="Shaun Slabber" userId="1af17129-8115-47ac-89ae-67f019b2b742" providerId="ADAL" clId="{850BF8B5-F5B2-41CF-BAE3-A105FD2854F7}" dt="2025-05-20T08:40:58.578" v="13" actId="478"/>
          <ac:spMkLst>
            <pc:docMk/>
            <pc:sldMk cId="1708400374" sldId="324"/>
            <ac:spMk id="14" creationId="{DD6F361E-A7A9-F89E-0641-7C4BAE423697}"/>
          </ac:spMkLst>
        </pc:spChg>
        <pc:spChg chg="mod">
          <ac:chgData name="Shaun Slabber" userId="1af17129-8115-47ac-89ae-67f019b2b742" providerId="ADAL" clId="{850BF8B5-F5B2-41CF-BAE3-A105FD2854F7}" dt="2025-05-20T08:41:38.742" v="17" actId="1076"/>
          <ac:spMkLst>
            <pc:docMk/>
            <pc:sldMk cId="1708400374" sldId="324"/>
            <ac:spMk id="15" creationId="{7F8FF87C-23B7-D7AE-3779-D5B0C25A3E1E}"/>
          </ac:spMkLst>
        </pc:spChg>
        <pc:spChg chg="mod">
          <ac:chgData name="Shaun Slabber" userId="1af17129-8115-47ac-89ae-67f019b2b742" providerId="ADAL" clId="{850BF8B5-F5B2-41CF-BAE3-A105FD2854F7}" dt="2025-05-20T08:41:57.511" v="21" actId="1076"/>
          <ac:spMkLst>
            <pc:docMk/>
            <pc:sldMk cId="1708400374" sldId="324"/>
            <ac:spMk id="16" creationId="{A3563133-C95C-B3F4-0B22-378B747B5442}"/>
          </ac:spMkLst>
        </pc:spChg>
        <pc:spChg chg="del">
          <ac:chgData name="Shaun Slabber" userId="1af17129-8115-47ac-89ae-67f019b2b742" providerId="ADAL" clId="{850BF8B5-F5B2-41CF-BAE3-A105FD2854F7}" dt="2025-05-20T08:40:54.729" v="12" actId="478"/>
          <ac:spMkLst>
            <pc:docMk/>
            <pc:sldMk cId="1708400374" sldId="324"/>
            <ac:spMk id="17" creationId="{066EC606-1738-AE6C-4B18-4780219FEC99}"/>
          </ac:spMkLst>
        </pc:spChg>
        <pc:spChg chg="mod">
          <ac:chgData name="Shaun Slabber" userId="1af17129-8115-47ac-89ae-67f019b2b742" providerId="ADAL" clId="{850BF8B5-F5B2-41CF-BAE3-A105FD2854F7}" dt="2025-05-20T08:41:46.784" v="19" actId="1076"/>
          <ac:spMkLst>
            <pc:docMk/>
            <pc:sldMk cId="1708400374" sldId="324"/>
            <ac:spMk id="18" creationId="{C65D4689-39B1-7319-BCA6-1F234B1DF285}"/>
          </ac:spMkLst>
        </pc:spChg>
        <pc:spChg chg="mod">
          <ac:chgData name="Shaun Slabber" userId="1af17129-8115-47ac-89ae-67f019b2b742" providerId="ADAL" clId="{850BF8B5-F5B2-41CF-BAE3-A105FD2854F7}" dt="2025-05-20T08:42:01.597" v="22" actId="1076"/>
          <ac:spMkLst>
            <pc:docMk/>
            <pc:sldMk cId="1708400374" sldId="324"/>
            <ac:spMk id="19" creationId="{4491FCB2-15CA-E820-7A7C-49874FA06DC1}"/>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ata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1E1CD-3F1E-4AC9-81BB-0B89464C39B2}" type="doc">
      <dgm:prSet loTypeId="urn:microsoft.com/office/officeart/2009/layout/CircleArrowProcess" loCatId="cycle" qsTypeId="urn:microsoft.com/office/officeart/2005/8/quickstyle/simple1" qsCatId="simple" csTypeId="urn:microsoft.com/office/officeart/2005/8/colors/accent2_1" csCatId="accent2" phldr="1"/>
      <dgm:spPr/>
      <dgm:t>
        <a:bodyPr/>
        <a:lstStyle/>
        <a:p>
          <a:endParaRPr lang="en-ZA"/>
        </a:p>
      </dgm:t>
    </dgm:pt>
    <dgm:pt modelId="{43730A5F-DAD7-449D-89BE-554BE96EBB70}">
      <dgm:prSet phldrT="[Text]"/>
      <dgm:spPr/>
      <dgm:t>
        <a:bodyPr/>
        <a:lstStyle/>
        <a:p>
          <a:r>
            <a:rPr lang="en-US" dirty="0"/>
            <a:t>EXPERT ADVICE </a:t>
          </a:r>
          <a:endParaRPr lang="en-ZA" dirty="0"/>
        </a:p>
      </dgm:t>
    </dgm:pt>
    <dgm:pt modelId="{8527F10E-DDB1-4606-8FBC-76B8CB578B4C}" type="parTrans" cxnId="{906D796A-0B73-4F92-8AD8-51C2AE89031A}">
      <dgm:prSet/>
      <dgm:spPr/>
      <dgm:t>
        <a:bodyPr/>
        <a:lstStyle/>
        <a:p>
          <a:endParaRPr lang="en-ZA"/>
        </a:p>
      </dgm:t>
    </dgm:pt>
    <dgm:pt modelId="{A60CE58B-DDD3-4C03-9BAC-19BB000FE8DD}" type="sibTrans" cxnId="{906D796A-0B73-4F92-8AD8-51C2AE89031A}">
      <dgm:prSet/>
      <dgm:spPr/>
      <dgm:t>
        <a:bodyPr/>
        <a:lstStyle/>
        <a:p>
          <a:endParaRPr lang="en-ZA"/>
        </a:p>
      </dgm:t>
    </dgm:pt>
    <dgm:pt modelId="{F94AB077-7B44-47C1-A508-6E4848F7BFAE}">
      <dgm:prSet phldrT="[Text]"/>
      <dgm:spPr/>
      <dgm:t>
        <a:bodyPr/>
        <a:lstStyle/>
        <a:p>
          <a:r>
            <a:rPr lang="en-US" dirty="0"/>
            <a:t>INVESTMENT SOLUTIONS </a:t>
          </a:r>
          <a:endParaRPr lang="en-ZA" dirty="0"/>
        </a:p>
      </dgm:t>
    </dgm:pt>
    <dgm:pt modelId="{9DDF11E8-8B83-4925-9110-91A1D47F8833}" type="parTrans" cxnId="{2B33B20A-5904-4ED0-BA4D-58D6413263C7}">
      <dgm:prSet/>
      <dgm:spPr/>
      <dgm:t>
        <a:bodyPr/>
        <a:lstStyle/>
        <a:p>
          <a:endParaRPr lang="en-ZA"/>
        </a:p>
      </dgm:t>
    </dgm:pt>
    <dgm:pt modelId="{17782209-4B21-419B-99E0-36A82C9F5FB7}" type="sibTrans" cxnId="{2B33B20A-5904-4ED0-BA4D-58D6413263C7}">
      <dgm:prSet/>
      <dgm:spPr/>
      <dgm:t>
        <a:bodyPr/>
        <a:lstStyle/>
        <a:p>
          <a:endParaRPr lang="en-ZA"/>
        </a:p>
      </dgm:t>
    </dgm:pt>
    <dgm:pt modelId="{B7E8C839-90DE-446D-9945-1C4D91B82099}">
      <dgm:prSet phldrT="[Text]"/>
      <dgm:spPr/>
      <dgm:t>
        <a:bodyPr/>
        <a:lstStyle/>
        <a:p>
          <a:r>
            <a:rPr lang="en-US" dirty="0"/>
            <a:t>LENDING SOLUTIONS</a:t>
          </a:r>
          <a:endParaRPr lang="en-ZA" dirty="0"/>
        </a:p>
      </dgm:t>
    </dgm:pt>
    <dgm:pt modelId="{83D16EC3-E52C-431A-96B2-5A36FE18C779}" type="parTrans" cxnId="{DD88F511-85A4-4F24-826B-A3DB42B95FB0}">
      <dgm:prSet/>
      <dgm:spPr/>
      <dgm:t>
        <a:bodyPr/>
        <a:lstStyle/>
        <a:p>
          <a:endParaRPr lang="en-ZA"/>
        </a:p>
      </dgm:t>
    </dgm:pt>
    <dgm:pt modelId="{D3137F99-9C97-4F69-8125-F20C7576A113}" type="sibTrans" cxnId="{DD88F511-85A4-4F24-826B-A3DB42B95FB0}">
      <dgm:prSet/>
      <dgm:spPr/>
      <dgm:t>
        <a:bodyPr/>
        <a:lstStyle/>
        <a:p>
          <a:endParaRPr lang="en-ZA"/>
        </a:p>
      </dgm:t>
    </dgm:pt>
    <dgm:pt modelId="{E21943A9-86B9-496F-97FE-B5320B9574ED}">
      <dgm:prSet phldrT="[Text]"/>
      <dgm:spPr/>
      <dgm:t>
        <a:bodyPr/>
        <a:lstStyle/>
        <a:p>
          <a:r>
            <a:rPr lang="en-US" dirty="0"/>
            <a:t>SUCCESSION PLANNING</a:t>
          </a:r>
          <a:endParaRPr lang="en-ZA" dirty="0"/>
        </a:p>
      </dgm:t>
    </dgm:pt>
    <dgm:pt modelId="{C212AB26-289A-485D-8093-954ECA7D142E}" type="parTrans" cxnId="{CE339378-BFD6-4933-855A-72EEE3F67020}">
      <dgm:prSet/>
      <dgm:spPr/>
      <dgm:t>
        <a:bodyPr/>
        <a:lstStyle/>
        <a:p>
          <a:endParaRPr lang="en-ZA"/>
        </a:p>
      </dgm:t>
    </dgm:pt>
    <dgm:pt modelId="{0500B838-E89C-461C-BEC2-BABDD5E64B65}" type="sibTrans" cxnId="{CE339378-BFD6-4933-855A-72EEE3F67020}">
      <dgm:prSet/>
      <dgm:spPr/>
      <dgm:t>
        <a:bodyPr/>
        <a:lstStyle/>
        <a:p>
          <a:endParaRPr lang="en-ZA"/>
        </a:p>
      </dgm:t>
    </dgm:pt>
    <dgm:pt modelId="{52831DBD-6BCA-4D29-B5A1-1CB2EAC5A5D6}">
      <dgm:prSet phldrT="[Text]"/>
      <dgm:spPr/>
      <dgm:t>
        <a:bodyPr/>
        <a:lstStyle/>
        <a:p>
          <a:r>
            <a:rPr lang="en-US" dirty="0"/>
            <a:t>LEGACY CUSTODIANS </a:t>
          </a:r>
          <a:endParaRPr lang="en-ZA" dirty="0"/>
        </a:p>
      </dgm:t>
    </dgm:pt>
    <dgm:pt modelId="{29558F84-8F0B-4C01-9034-B933A1C73F2B}" type="parTrans" cxnId="{EA948101-12AD-45E0-BC12-13E20C0B6BCB}">
      <dgm:prSet/>
      <dgm:spPr/>
      <dgm:t>
        <a:bodyPr/>
        <a:lstStyle/>
        <a:p>
          <a:endParaRPr lang="en-ZA"/>
        </a:p>
      </dgm:t>
    </dgm:pt>
    <dgm:pt modelId="{F490B0ED-0A00-4F80-9841-6BA32D31C99A}" type="sibTrans" cxnId="{EA948101-12AD-45E0-BC12-13E20C0B6BCB}">
      <dgm:prSet/>
      <dgm:spPr/>
      <dgm:t>
        <a:bodyPr/>
        <a:lstStyle/>
        <a:p>
          <a:endParaRPr lang="en-ZA"/>
        </a:p>
      </dgm:t>
    </dgm:pt>
    <dgm:pt modelId="{EA402CB4-3C08-4F10-9E80-E19566CD3A38}" type="pres">
      <dgm:prSet presAssocID="{27F1E1CD-3F1E-4AC9-81BB-0B89464C39B2}" presName="Name0" presStyleCnt="0">
        <dgm:presLayoutVars>
          <dgm:chMax val="7"/>
          <dgm:chPref val="7"/>
          <dgm:dir/>
          <dgm:animLvl val="lvl"/>
        </dgm:presLayoutVars>
      </dgm:prSet>
      <dgm:spPr/>
    </dgm:pt>
    <dgm:pt modelId="{1C0AF8DA-268A-453D-915D-7D1ECB25559E}" type="pres">
      <dgm:prSet presAssocID="{43730A5F-DAD7-449D-89BE-554BE96EBB70}" presName="Accent1" presStyleCnt="0"/>
      <dgm:spPr/>
    </dgm:pt>
    <dgm:pt modelId="{D0E339C5-1184-4A21-B3B2-D061FFD6A5AC}" type="pres">
      <dgm:prSet presAssocID="{43730A5F-DAD7-449D-89BE-554BE96EBB70}" presName="Accent" presStyleLbl="node1" presStyleIdx="0" presStyleCnt="5"/>
      <dgm:spPr/>
    </dgm:pt>
    <dgm:pt modelId="{A49C488D-5200-4643-8CF9-1CE1D6513A86}" type="pres">
      <dgm:prSet presAssocID="{43730A5F-DAD7-449D-89BE-554BE96EBB70}" presName="Parent1" presStyleLbl="revTx" presStyleIdx="0" presStyleCnt="5">
        <dgm:presLayoutVars>
          <dgm:chMax val="1"/>
          <dgm:chPref val="1"/>
          <dgm:bulletEnabled val="1"/>
        </dgm:presLayoutVars>
      </dgm:prSet>
      <dgm:spPr/>
    </dgm:pt>
    <dgm:pt modelId="{742F68C7-D6F7-4B96-A38B-A4E5601129E2}" type="pres">
      <dgm:prSet presAssocID="{F94AB077-7B44-47C1-A508-6E4848F7BFAE}" presName="Accent2" presStyleCnt="0"/>
      <dgm:spPr/>
    </dgm:pt>
    <dgm:pt modelId="{A85DFEF0-69BE-410F-BA8D-B4ABD0F4FFAF}" type="pres">
      <dgm:prSet presAssocID="{F94AB077-7B44-47C1-A508-6E4848F7BFAE}" presName="Accent" presStyleLbl="node1" presStyleIdx="1" presStyleCnt="5"/>
      <dgm:spPr/>
    </dgm:pt>
    <dgm:pt modelId="{D47D3E39-E054-481B-9671-820C75D46035}" type="pres">
      <dgm:prSet presAssocID="{F94AB077-7B44-47C1-A508-6E4848F7BFAE}" presName="Parent2" presStyleLbl="revTx" presStyleIdx="1" presStyleCnt="5">
        <dgm:presLayoutVars>
          <dgm:chMax val="1"/>
          <dgm:chPref val="1"/>
          <dgm:bulletEnabled val="1"/>
        </dgm:presLayoutVars>
      </dgm:prSet>
      <dgm:spPr/>
    </dgm:pt>
    <dgm:pt modelId="{74B69A0D-BA34-4D3E-898E-6A18DE68D17C}" type="pres">
      <dgm:prSet presAssocID="{B7E8C839-90DE-446D-9945-1C4D91B82099}" presName="Accent3" presStyleCnt="0"/>
      <dgm:spPr/>
    </dgm:pt>
    <dgm:pt modelId="{C4309021-AFF7-4D59-A40A-8B19E9899822}" type="pres">
      <dgm:prSet presAssocID="{B7E8C839-90DE-446D-9945-1C4D91B82099}" presName="Accent" presStyleLbl="node1" presStyleIdx="2" presStyleCnt="5"/>
      <dgm:spPr/>
    </dgm:pt>
    <dgm:pt modelId="{0BB99CD6-0EE6-40B6-A8FC-AC701AB3C3D7}" type="pres">
      <dgm:prSet presAssocID="{B7E8C839-90DE-446D-9945-1C4D91B82099}" presName="Parent3" presStyleLbl="revTx" presStyleIdx="2" presStyleCnt="5">
        <dgm:presLayoutVars>
          <dgm:chMax val="1"/>
          <dgm:chPref val="1"/>
          <dgm:bulletEnabled val="1"/>
        </dgm:presLayoutVars>
      </dgm:prSet>
      <dgm:spPr/>
    </dgm:pt>
    <dgm:pt modelId="{83975C4A-BB30-42E9-B18D-148357F260D0}" type="pres">
      <dgm:prSet presAssocID="{E21943A9-86B9-496F-97FE-B5320B9574ED}" presName="Accent4" presStyleCnt="0"/>
      <dgm:spPr/>
    </dgm:pt>
    <dgm:pt modelId="{BE1E4933-F645-40F6-A75C-8905D0FD20A3}" type="pres">
      <dgm:prSet presAssocID="{E21943A9-86B9-496F-97FE-B5320B9574ED}" presName="Accent" presStyleLbl="node1" presStyleIdx="3" presStyleCnt="5"/>
      <dgm:spPr/>
    </dgm:pt>
    <dgm:pt modelId="{3EAB125F-6EAA-477A-8A31-637BE5E2D91E}" type="pres">
      <dgm:prSet presAssocID="{E21943A9-86B9-496F-97FE-B5320B9574ED}" presName="Parent4" presStyleLbl="revTx" presStyleIdx="3" presStyleCnt="5">
        <dgm:presLayoutVars>
          <dgm:chMax val="1"/>
          <dgm:chPref val="1"/>
          <dgm:bulletEnabled val="1"/>
        </dgm:presLayoutVars>
      </dgm:prSet>
      <dgm:spPr/>
    </dgm:pt>
    <dgm:pt modelId="{2A61B1C6-5E05-41C9-93B4-12B7D33F45C8}" type="pres">
      <dgm:prSet presAssocID="{52831DBD-6BCA-4D29-B5A1-1CB2EAC5A5D6}" presName="Accent5" presStyleCnt="0"/>
      <dgm:spPr/>
    </dgm:pt>
    <dgm:pt modelId="{DA6A7808-DE0A-4CFB-9E94-DF2D1E277A4F}" type="pres">
      <dgm:prSet presAssocID="{52831DBD-6BCA-4D29-B5A1-1CB2EAC5A5D6}" presName="Accent" presStyleLbl="node1" presStyleIdx="4" presStyleCnt="5"/>
      <dgm:spPr/>
    </dgm:pt>
    <dgm:pt modelId="{2E3ABF51-233B-4DC0-A456-053765BF75B6}" type="pres">
      <dgm:prSet presAssocID="{52831DBD-6BCA-4D29-B5A1-1CB2EAC5A5D6}" presName="Parent5" presStyleLbl="revTx" presStyleIdx="4" presStyleCnt="5">
        <dgm:presLayoutVars>
          <dgm:chMax val="1"/>
          <dgm:chPref val="1"/>
          <dgm:bulletEnabled val="1"/>
        </dgm:presLayoutVars>
      </dgm:prSet>
      <dgm:spPr/>
    </dgm:pt>
  </dgm:ptLst>
  <dgm:cxnLst>
    <dgm:cxn modelId="{EA948101-12AD-45E0-BC12-13E20C0B6BCB}" srcId="{27F1E1CD-3F1E-4AC9-81BB-0B89464C39B2}" destId="{52831DBD-6BCA-4D29-B5A1-1CB2EAC5A5D6}" srcOrd="4" destOrd="0" parTransId="{29558F84-8F0B-4C01-9034-B933A1C73F2B}" sibTransId="{F490B0ED-0A00-4F80-9841-6BA32D31C99A}"/>
    <dgm:cxn modelId="{2B33B20A-5904-4ED0-BA4D-58D6413263C7}" srcId="{27F1E1CD-3F1E-4AC9-81BB-0B89464C39B2}" destId="{F94AB077-7B44-47C1-A508-6E4848F7BFAE}" srcOrd="1" destOrd="0" parTransId="{9DDF11E8-8B83-4925-9110-91A1D47F8833}" sibTransId="{17782209-4B21-419B-99E0-36A82C9F5FB7}"/>
    <dgm:cxn modelId="{6583B810-D998-4EBE-957B-DDB939F36F41}" type="presOf" srcId="{F94AB077-7B44-47C1-A508-6E4848F7BFAE}" destId="{D47D3E39-E054-481B-9671-820C75D46035}" srcOrd="0" destOrd="0" presId="urn:microsoft.com/office/officeart/2009/layout/CircleArrowProcess"/>
    <dgm:cxn modelId="{DD88F511-85A4-4F24-826B-A3DB42B95FB0}" srcId="{27F1E1CD-3F1E-4AC9-81BB-0B89464C39B2}" destId="{B7E8C839-90DE-446D-9945-1C4D91B82099}" srcOrd="2" destOrd="0" parTransId="{83D16EC3-E52C-431A-96B2-5A36FE18C779}" sibTransId="{D3137F99-9C97-4F69-8125-F20C7576A113}"/>
    <dgm:cxn modelId="{32177A41-B379-4C5D-81C4-59A091294D4A}" type="presOf" srcId="{E21943A9-86B9-496F-97FE-B5320B9574ED}" destId="{3EAB125F-6EAA-477A-8A31-637BE5E2D91E}" srcOrd="0" destOrd="0" presId="urn:microsoft.com/office/officeart/2009/layout/CircleArrowProcess"/>
    <dgm:cxn modelId="{7D30E461-5B7F-4936-87F3-48A6734BC48A}" type="presOf" srcId="{27F1E1CD-3F1E-4AC9-81BB-0B89464C39B2}" destId="{EA402CB4-3C08-4F10-9E80-E19566CD3A38}" srcOrd="0" destOrd="0" presId="urn:microsoft.com/office/officeart/2009/layout/CircleArrowProcess"/>
    <dgm:cxn modelId="{906D796A-0B73-4F92-8AD8-51C2AE89031A}" srcId="{27F1E1CD-3F1E-4AC9-81BB-0B89464C39B2}" destId="{43730A5F-DAD7-449D-89BE-554BE96EBB70}" srcOrd="0" destOrd="0" parTransId="{8527F10E-DDB1-4606-8FBC-76B8CB578B4C}" sibTransId="{A60CE58B-DDD3-4C03-9BAC-19BB000FE8DD}"/>
    <dgm:cxn modelId="{CE339378-BFD6-4933-855A-72EEE3F67020}" srcId="{27F1E1CD-3F1E-4AC9-81BB-0B89464C39B2}" destId="{E21943A9-86B9-496F-97FE-B5320B9574ED}" srcOrd="3" destOrd="0" parTransId="{C212AB26-289A-485D-8093-954ECA7D142E}" sibTransId="{0500B838-E89C-461C-BEC2-BABDD5E64B65}"/>
    <dgm:cxn modelId="{A8A73091-E616-411F-B9BA-C71CB7B5611E}" type="presOf" srcId="{43730A5F-DAD7-449D-89BE-554BE96EBB70}" destId="{A49C488D-5200-4643-8CF9-1CE1D6513A86}" srcOrd="0" destOrd="0" presId="urn:microsoft.com/office/officeart/2009/layout/CircleArrowProcess"/>
    <dgm:cxn modelId="{46555193-C9DE-4187-B48A-267CB0B6D46E}" type="presOf" srcId="{B7E8C839-90DE-446D-9945-1C4D91B82099}" destId="{0BB99CD6-0EE6-40B6-A8FC-AC701AB3C3D7}" srcOrd="0" destOrd="0" presId="urn:microsoft.com/office/officeart/2009/layout/CircleArrowProcess"/>
    <dgm:cxn modelId="{9E72E3F2-1D62-444C-98D3-6A321AB29335}" type="presOf" srcId="{52831DBD-6BCA-4D29-B5A1-1CB2EAC5A5D6}" destId="{2E3ABF51-233B-4DC0-A456-053765BF75B6}" srcOrd="0" destOrd="0" presId="urn:microsoft.com/office/officeart/2009/layout/CircleArrowProcess"/>
    <dgm:cxn modelId="{1E1FF5FE-0B7E-4E01-A5F0-C71C17783337}" type="presParOf" srcId="{EA402CB4-3C08-4F10-9E80-E19566CD3A38}" destId="{1C0AF8DA-268A-453D-915D-7D1ECB25559E}" srcOrd="0" destOrd="0" presId="urn:microsoft.com/office/officeart/2009/layout/CircleArrowProcess"/>
    <dgm:cxn modelId="{5B55217E-69F9-4840-9A05-3EE4471C7325}" type="presParOf" srcId="{1C0AF8DA-268A-453D-915D-7D1ECB25559E}" destId="{D0E339C5-1184-4A21-B3B2-D061FFD6A5AC}" srcOrd="0" destOrd="0" presId="urn:microsoft.com/office/officeart/2009/layout/CircleArrowProcess"/>
    <dgm:cxn modelId="{29CB716C-BD38-4DE3-BBCC-0BD617D6D17B}" type="presParOf" srcId="{EA402CB4-3C08-4F10-9E80-E19566CD3A38}" destId="{A49C488D-5200-4643-8CF9-1CE1D6513A86}" srcOrd="1" destOrd="0" presId="urn:microsoft.com/office/officeart/2009/layout/CircleArrowProcess"/>
    <dgm:cxn modelId="{452470E2-6610-4C25-99F2-E4A3CD115B47}" type="presParOf" srcId="{EA402CB4-3C08-4F10-9E80-E19566CD3A38}" destId="{742F68C7-D6F7-4B96-A38B-A4E5601129E2}" srcOrd="2" destOrd="0" presId="urn:microsoft.com/office/officeart/2009/layout/CircleArrowProcess"/>
    <dgm:cxn modelId="{CA5AEC7E-8BE2-4CB7-841B-5FF1C193F9A5}" type="presParOf" srcId="{742F68C7-D6F7-4B96-A38B-A4E5601129E2}" destId="{A85DFEF0-69BE-410F-BA8D-B4ABD0F4FFAF}" srcOrd="0" destOrd="0" presId="urn:microsoft.com/office/officeart/2009/layout/CircleArrowProcess"/>
    <dgm:cxn modelId="{B81ACDED-726C-4AE4-A8BF-CD55BD9CBA23}" type="presParOf" srcId="{EA402CB4-3C08-4F10-9E80-E19566CD3A38}" destId="{D47D3E39-E054-481B-9671-820C75D46035}" srcOrd="3" destOrd="0" presId="urn:microsoft.com/office/officeart/2009/layout/CircleArrowProcess"/>
    <dgm:cxn modelId="{D355BFE9-95BE-4309-9F04-28D4EE0D3D5F}" type="presParOf" srcId="{EA402CB4-3C08-4F10-9E80-E19566CD3A38}" destId="{74B69A0D-BA34-4D3E-898E-6A18DE68D17C}" srcOrd="4" destOrd="0" presId="urn:microsoft.com/office/officeart/2009/layout/CircleArrowProcess"/>
    <dgm:cxn modelId="{1FC0E448-447B-47A9-84C4-90B158B7F066}" type="presParOf" srcId="{74B69A0D-BA34-4D3E-898E-6A18DE68D17C}" destId="{C4309021-AFF7-4D59-A40A-8B19E9899822}" srcOrd="0" destOrd="0" presId="urn:microsoft.com/office/officeart/2009/layout/CircleArrowProcess"/>
    <dgm:cxn modelId="{D8A134A3-8AAE-4B9C-B8F4-8E5211392C4A}" type="presParOf" srcId="{EA402CB4-3C08-4F10-9E80-E19566CD3A38}" destId="{0BB99CD6-0EE6-40B6-A8FC-AC701AB3C3D7}" srcOrd="5" destOrd="0" presId="urn:microsoft.com/office/officeart/2009/layout/CircleArrowProcess"/>
    <dgm:cxn modelId="{2BA5F8A2-9B90-4232-8AA5-392C1B30DBAF}" type="presParOf" srcId="{EA402CB4-3C08-4F10-9E80-E19566CD3A38}" destId="{83975C4A-BB30-42E9-B18D-148357F260D0}" srcOrd="6" destOrd="0" presId="urn:microsoft.com/office/officeart/2009/layout/CircleArrowProcess"/>
    <dgm:cxn modelId="{8DF51A7A-8B23-4181-B0A2-0AB832F25B51}" type="presParOf" srcId="{83975C4A-BB30-42E9-B18D-148357F260D0}" destId="{BE1E4933-F645-40F6-A75C-8905D0FD20A3}" srcOrd="0" destOrd="0" presId="urn:microsoft.com/office/officeart/2009/layout/CircleArrowProcess"/>
    <dgm:cxn modelId="{5AFFA338-001F-4363-BEC5-1F63D42A7C5C}" type="presParOf" srcId="{EA402CB4-3C08-4F10-9E80-E19566CD3A38}" destId="{3EAB125F-6EAA-477A-8A31-637BE5E2D91E}" srcOrd="7" destOrd="0" presId="urn:microsoft.com/office/officeart/2009/layout/CircleArrowProcess"/>
    <dgm:cxn modelId="{D01E3379-E9BB-4981-B08F-B3AC37C726C9}" type="presParOf" srcId="{EA402CB4-3C08-4F10-9E80-E19566CD3A38}" destId="{2A61B1C6-5E05-41C9-93B4-12B7D33F45C8}" srcOrd="8" destOrd="0" presId="urn:microsoft.com/office/officeart/2009/layout/CircleArrowProcess"/>
    <dgm:cxn modelId="{D14650BB-D9CE-4AD4-825E-473ADF7F2CE3}" type="presParOf" srcId="{2A61B1C6-5E05-41C9-93B4-12B7D33F45C8}" destId="{DA6A7808-DE0A-4CFB-9E94-DF2D1E277A4F}" srcOrd="0" destOrd="0" presId="urn:microsoft.com/office/officeart/2009/layout/CircleArrowProcess"/>
    <dgm:cxn modelId="{64F19791-77A8-4996-87ED-3DA07BE79394}" type="presParOf" srcId="{EA402CB4-3C08-4F10-9E80-E19566CD3A38}" destId="{2E3ABF51-233B-4DC0-A456-053765BF75B6}"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E0DE4-F164-4D29-A36A-87DC76347E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7EBA7-2616-497A-890F-F80CC1C186A7}">
      <dgm:prSet/>
      <dgm:spPr/>
      <dgm:t>
        <a:bodyPr/>
        <a:lstStyle/>
        <a:p>
          <a:pPr>
            <a:lnSpc>
              <a:spcPct val="100000"/>
            </a:lnSpc>
          </a:pPr>
          <a:r>
            <a:rPr lang="en-ZA" b="1" i="0"/>
            <a:t>Governance and communication</a:t>
          </a:r>
          <a:endParaRPr lang="en-US"/>
        </a:p>
      </dgm:t>
    </dgm:pt>
    <dgm:pt modelId="{B5403E23-B19E-493A-8E0F-6137150809AB}" type="parTrans" cxnId="{0932DCD7-C421-45E5-9FBE-4AB5AE45FA6D}">
      <dgm:prSet/>
      <dgm:spPr/>
      <dgm:t>
        <a:bodyPr/>
        <a:lstStyle/>
        <a:p>
          <a:endParaRPr lang="en-US"/>
        </a:p>
      </dgm:t>
    </dgm:pt>
    <dgm:pt modelId="{3FE480B2-5FBD-4FE0-98AC-CC2676AF9DCF}" type="sibTrans" cxnId="{0932DCD7-C421-45E5-9FBE-4AB5AE45FA6D}">
      <dgm:prSet/>
      <dgm:spPr/>
      <dgm:t>
        <a:bodyPr/>
        <a:lstStyle/>
        <a:p>
          <a:endParaRPr lang="en-US"/>
        </a:p>
      </dgm:t>
    </dgm:pt>
    <dgm:pt modelId="{39BB261A-54A5-4214-845D-F26E13FB1B73}">
      <dgm:prSet/>
      <dgm:spPr/>
      <dgm:t>
        <a:bodyPr/>
        <a:lstStyle/>
        <a:p>
          <a:pPr>
            <a:lnSpc>
              <a:spcPct val="100000"/>
            </a:lnSpc>
          </a:pPr>
          <a:r>
            <a:rPr lang="en-US" b="0" i="0" dirty="0"/>
            <a:t>As family members continue to hold executive and C-suite positions, establishing effective governance structures, including family protocols and maintaining clear communication channels, </a:t>
          </a:r>
          <a:r>
            <a:rPr lang="en-US" dirty="0"/>
            <a:t>remains </a:t>
          </a:r>
          <a:r>
            <a:rPr lang="en-US" b="0" i="0" dirty="0"/>
            <a:t>critical.</a:t>
          </a:r>
          <a:endParaRPr lang="en-US" dirty="0"/>
        </a:p>
      </dgm:t>
    </dgm:pt>
    <dgm:pt modelId="{F5EED7E0-B381-4518-B459-B0903F217E3B}" type="parTrans" cxnId="{C1051A4D-42E0-4BD2-AF42-BE9D90C12D8A}">
      <dgm:prSet/>
      <dgm:spPr/>
      <dgm:t>
        <a:bodyPr/>
        <a:lstStyle/>
        <a:p>
          <a:endParaRPr lang="en-US"/>
        </a:p>
      </dgm:t>
    </dgm:pt>
    <dgm:pt modelId="{6CEA1164-1A49-4A1D-8DB7-61649356062C}" type="sibTrans" cxnId="{C1051A4D-42E0-4BD2-AF42-BE9D90C12D8A}">
      <dgm:prSet/>
      <dgm:spPr/>
      <dgm:t>
        <a:bodyPr/>
        <a:lstStyle/>
        <a:p>
          <a:endParaRPr lang="en-US"/>
        </a:p>
      </dgm:t>
    </dgm:pt>
    <dgm:pt modelId="{2185905F-7029-457E-A017-6DDE74F3F163}">
      <dgm:prSet/>
      <dgm:spPr/>
      <dgm:t>
        <a:bodyPr/>
        <a:lstStyle/>
        <a:p>
          <a:pPr>
            <a:lnSpc>
              <a:spcPct val="100000"/>
            </a:lnSpc>
          </a:pPr>
          <a:r>
            <a:rPr lang="en-US"/>
            <a:t>It is an ongoing</a:t>
          </a:r>
          <a:r>
            <a:rPr lang="en-US" b="0" i="0"/>
            <a:t> challenge to find the right structure and communication strategy that are crucial to managing expectations and mitigating potential conflicts.</a:t>
          </a:r>
          <a:endParaRPr lang="en-US"/>
        </a:p>
      </dgm:t>
    </dgm:pt>
    <dgm:pt modelId="{0CE2A4D8-C887-4372-B522-DE34B050AE87}" type="parTrans" cxnId="{5BA98E27-A73C-40CD-90E8-6342C4C75532}">
      <dgm:prSet/>
      <dgm:spPr/>
      <dgm:t>
        <a:bodyPr/>
        <a:lstStyle/>
        <a:p>
          <a:endParaRPr lang="en-US"/>
        </a:p>
      </dgm:t>
    </dgm:pt>
    <dgm:pt modelId="{B3914E9B-AB17-46F0-89FB-EB52E6CC084D}" type="sibTrans" cxnId="{5BA98E27-A73C-40CD-90E8-6342C4C75532}">
      <dgm:prSet/>
      <dgm:spPr/>
      <dgm:t>
        <a:bodyPr/>
        <a:lstStyle/>
        <a:p>
          <a:endParaRPr lang="en-US"/>
        </a:p>
      </dgm:t>
    </dgm:pt>
    <dgm:pt modelId="{78D3E253-0301-43F8-8834-75D1E774749E}" type="pres">
      <dgm:prSet presAssocID="{DB2E0DE4-F164-4D29-A36A-87DC76347E26}" presName="root" presStyleCnt="0">
        <dgm:presLayoutVars>
          <dgm:dir/>
          <dgm:resizeHandles val="exact"/>
        </dgm:presLayoutVars>
      </dgm:prSet>
      <dgm:spPr/>
    </dgm:pt>
    <dgm:pt modelId="{D92A2AEC-35A6-47A1-A947-E1538D689A82}" type="pres">
      <dgm:prSet presAssocID="{DC67EBA7-2616-497A-890F-F80CC1C186A7}" presName="compNode" presStyleCnt="0"/>
      <dgm:spPr/>
    </dgm:pt>
    <dgm:pt modelId="{EDE41CDE-4EB0-4D01-A7B3-3BE8C64AA0B5}" type="pres">
      <dgm:prSet presAssocID="{DC67EBA7-2616-497A-890F-F80CC1C186A7}" presName="bgRect" presStyleLbl="bgShp" presStyleIdx="0" presStyleCnt="3"/>
      <dgm:spPr/>
    </dgm:pt>
    <dgm:pt modelId="{376C3A4C-3AB7-4497-916B-2F435688D893}" type="pres">
      <dgm:prSet presAssocID="{DC67EBA7-2616-497A-890F-F80CC1C186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800143E8-18AE-4159-8A71-A00427BDA504}" type="pres">
      <dgm:prSet presAssocID="{DC67EBA7-2616-497A-890F-F80CC1C186A7}" presName="spaceRect" presStyleCnt="0"/>
      <dgm:spPr/>
    </dgm:pt>
    <dgm:pt modelId="{141D40D1-366A-4CBB-AF63-BAC90A33D803}" type="pres">
      <dgm:prSet presAssocID="{DC67EBA7-2616-497A-890F-F80CC1C186A7}" presName="parTx" presStyleLbl="revTx" presStyleIdx="0" presStyleCnt="3">
        <dgm:presLayoutVars>
          <dgm:chMax val="0"/>
          <dgm:chPref val="0"/>
        </dgm:presLayoutVars>
      </dgm:prSet>
      <dgm:spPr/>
    </dgm:pt>
    <dgm:pt modelId="{1B591F0B-2534-470E-A950-B3C6627876AB}" type="pres">
      <dgm:prSet presAssocID="{3FE480B2-5FBD-4FE0-98AC-CC2676AF9DCF}" presName="sibTrans" presStyleCnt="0"/>
      <dgm:spPr/>
    </dgm:pt>
    <dgm:pt modelId="{62F158D4-B6F7-420D-BC35-7FEC96CD4BAF}" type="pres">
      <dgm:prSet presAssocID="{39BB261A-54A5-4214-845D-F26E13FB1B73}" presName="compNode" presStyleCnt="0"/>
      <dgm:spPr/>
    </dgm:pt>
    <dgm:pt modelId="{72929E13-E3BE-48E0-AB5A-69F681AD5FB3}" type="pres">
      <dgm:prSet presAssocID="{39BB261A-54A5-4214-845D-F26E13FB1B73}" presName="bgRect" presStyleLbl="bgShp" presStyleIdx="1" presStyleCnt="3"/>
      <dgm:spPr/>
    </dgm:pt>
    <dgm:pt modelId="{CAC8153B-B8EA-4195-9853-E76806F5B869}" type="pres">
      <dgm:prSet presAssocID="{39BB261A-54A5-4214-845D-F26E13FB1B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08D4E518-4DFA-4DB9-A424-94D9BB6D5060}" type="pres">
      <dgm:prSet presAssocID="{39BB261A-54A5-4214-845D-F26E13FB1B73}" presName="spaceRect" presStyleCnt="0"/>
      <dgm:spPr/>
    </dgm:pt>
    <dgm:pt modelId="{26BF9F77-7D6C-441C-AFAA-7FEB6D0B9CC4}" type="pres">
      <dgm:prSet presAssocID="{39BB261A-54A5-4214-845D-F26E13FB1B73}" presName="parTx" presStyleLbl="revTx" presStyleIdx="1" presStyleCnt="3">
        <dgm:presLayoutVars>
          <dgm:chMax val="0"/>
          <dgm:chPref val="0"/>
        </dgm:presLayoutVars>
      </dgm:prSet>
      <dgm:spPr/>
    </dgm:pt>
    <dgm:pt modelId="{4B6F71FE-800F-40FB-BE20-117F1E9366ED}" type="pres">
      <dgm:prSet presAssocID="{6CEA1164-1A49-4A1D-8DB7-61649356062C}" presName="sibTrans" presStyleCnt="0"/>
      <dgm:spPr/>
    </dgm:pt>
    <dgm:pt modelId="{94096D28-EC06-4E08-9BF2-E34133D007B6}" type="pres">
      <dgm:prSet presAssocID="{2185905F-7029-457E-A017-6DDE74F3F163}" presName="compNode" presStyleCnt="0"/>
      <dgm:spPr/>
    </dgm:pt>
    <dgm:pt modelId="{5DA64825-6327-42D4-8CA1-5F0B35125A72}" type="pres">
      <dgm:prSet presAssocID="{2185905F-7029-457E-A017-6DDE74F3F163}" presName="bgRect" presStyleLbl="bgShp" presStyleIdx="2" presStyleCnt="3"/>
      <dgm:spPr/>
    </dgm:pt>
    <dgm:pt modelId="{B289B6A3-BE2E-4BA7-91E9-E6D4B1BE1ABC}" type="pres">
      <dgm:prSet presAssocID="{2185905F-7029-457E-A017-6DDE74F3F1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9B163BD-731D-4045-8844-2C80D2A112B4}" type="pres">
      <dgm:prSet presAssocID="{2185905F-7029-457E-A017-6DDE74F3F163}" presName="spaceRect" presStyleCnt="0"/>
      <dgm:spPr/>
    </dgm:pt>
    <dgm:pt modelId="{AC9BC59F-9184-4C9E-B505-9B11351F66C5}" type="pres">
      <dgm:prSet presAssocID="{2185905F-7029-457E-A017-6DDE74F3F163}" presName="parTx" presStyleLbl="revTx" presStyleIdx="2" presStyleCnt="3">
        <dgm:presLayoutVars>
          <dgm:chMax val="0"/>
          <dgm:chPref val="0"/>
        </dgm:presLayoutVars>
      </dgm:prSet>
      <dgm:spPr/>
    </dgm:pt>
  </dgm:ptLst>
  <dgm:cxnLst>
    <dgm:cxn modelId="{5BA98E27-A73C-40CD-90E8-6342C4C75532}" srcId="{DB2E0DE4-F164-4D29-A36A-87DC76347E26}" destId="{2185905F-7029-457E-A017-6DDE74F3F163}" srcOrd="2" destOrd="0" parTransId="{0CE2A4D8-C887-4372-B522-DE34B050AE87}" sibTransId="{B3914E9B-AB17-46F0-89FB-EB52E6CC084D}"/>
    <dgm:cxn modelId="{D4A76F41-6156-48CD-9FAC-5877E8074DB9}" type="presOf" srcId="{39BB261A-54A5-4214-845D-F26E13FB1B73}" destId="{26BF9F77-7D6C-441C-AFAA-7FEB6D0B9CC4}" srcOrd="0" destOrd="0" presId="urn:microsoft.com/office/officeart/2018/2/layout/IconVerticalSolidList"/>
    <dgm:cxn modelId="{74323D45-FD72-435C-B68F-CC88E9A0CB30}" type="presOf" srcId="{DC67EBA7-2616-497A-890F-F80CC1C186A7}" destId="{141D40D1-366A-4CBB-AF63-BAC90A33D803}" srcOrd="0" destOrd="0" presId="urn:microsoft.com/office/officeart/2018/2/layout/IconVerticalSolidList"/>
    <dgm:cxn modelId="{C1051A4D-42E0-4BD2-AF42-BE9D90C12D8A}" srcId="{DB2E0DE4-F164-4D29-A36A-87DC76347E26}" destId="{39BB261A-54A5-4214-845D-F26E13FB1B73}" srcOrd="1" destOrd="0" parTransId="{F5EED7E0-B381-4518-B459-B0903F217E3B}" sibTransId="{6CEA1164-1A49-4A1D-8DB7-61649356062C}"/>
    <dgm:cxn modelId="{0685025A-4DA5-4DA9-9D00-E99B7F2DBE8E}" type="presOf" srcId="{DB2E0DE4-F164-4D29-A36A-87DC76347E26}" destId="{78D3E253-0301-43F8-8834-75D1E774749E}" srcOrd="0" destOrd="0" presId="urn:microsoft.com/office/officeart/2018/2/layout/IconVerticalSolidList"/>
    <dgm:cxn modelId="{1BA632C9-731C-45D6-AE87-79AED51F29DA}" type="presOf" srcId="{2185905F-7029-457E-A017-6DDE74F3F163}" destId="{AC9BC59F-9184-4C9E-B505-9B11351F66C5}" srcOrd="0" destOrd="0" presId="urn:microsoft.com/office/officeart/2018/2/layout/IconVerticalSolidList"/>
    <dgm:cxn modelId="{0932DCD7-C421-45E5-9FBE-4AB5AE45FA6D}" srcId="{DB2E0DE4-F164-4D29-A36A-87DC76347E26}" destId="{DC67EBA7-2616-497A-890F-F80CC1C186A7}" srcOrd="0" destOrd="0" parTransId="{B5403E23-B19E-493A-8E0F-6137150809AB}" sibTransId="{3FE480B2-5FBD-4FE0-98AC-CC2676AF9DCF}"/>
    <dgm:cxn modelId="{A6BBA6FD-5D19-443E-9116-FB586DA157F0}" type="presParOf" srcId="{78D3E253-0301-43F8-8834-75D1E774749E}" destId="{D92A2AEC-35A6-47A1-A947-E1538D689A82}" srcOrd="0" destOrd="0" presId="urn:microsoft.com/office/officeart/2018/2/layout/IconVerticalSolidList"/>
    <dgm:cxn modelId="{9BE6F987-9C8B-4AC4-B004-8D4300AB0E87}" type="presParOf" srcId="{D92A2AEC-35A6-47A1-A947-E1538D689A82}" destId="{EDE41CDE-4EB0-4D01-A7B3-3BE8C64AA0B5}" srcOrd="0" destOrd="0" presId="urn:microsoft.com/office/officeart/2018/2/layout/IconVerticalSolidList"/>
    <dgm:cxn modelId="{921253B3-06BE-4D54-99C4-6526F21A8586}" type="presParOf" srcId="{D92A2AEC-35A6-47A1-A947-E1538D689A82}" destId="{376C3A4C-3AB7-4497-916B-2F435688D893}" srcOrd="1" destOrd="0" presId="urn:microsoft.com/office/officeart/2018/2/layout/IconVerticalSolidList"/>
    <dgm:cxn modelId="{A9C0FD6B-AC86-494A-AD69-48439F44FC32}" type="presParOf" srcId="{D92A2AEC-35A6-47A1-A947-E1538D689A82}" destId="{800143E8-18AE-4159-8A71-A00427BDA504}" srcOrd="2" destOrd="0" presId="urn:microsoft.com/office/officeart/2018/2/layout/IconVerticalSolidList"/>
    <dgm:cxn modelId="{B3450C8D-30CD-4526-AFA6-2F221C099DB6}" type="presParOf" srcId="{D92A2AEC-35A6-47A1-A947-E1538D689A82}" destId="{141D40D1-366A-4CBB-AF63-BAC90A33D803}" srcOrd="3" destOrd="0" presId="urn:microsoft.com/office/officeart/2018/2/layout/IconVerticalSolidList"/>
    <dgm:cxn modelId="{850C3DCC-0E5C-4499-835C-E58EF47CFC53}" type="presParOf" srcId="{78D3E253-0301-43F8-8834-75D1E774749E}" destId="{1B591F0B-2534-470E-A950-B3C6627876AB}" srcOrd="1" destOrd="0" presId="urn:microsoft.com/office/officeart/2018/2/layout/IconVerticalSolidList"/>
    <dgm:cxn modelId="{604A9C14-FC9C-4BE8-A49D-2464AC1E8CAD}" type="presParOf" srcId="{78D3E253-0301-43F8-8834-75D1E774749E}" destId="{62F158D4-B6F7-420D-BC35-7FEC96CD4BAF}" srcOrd="2" destOrd="0" presId="urn:microsoft.com/office/officeart/2018/2/layout/IconVerticalSolidList"/>
    <dgm:cxn modelId="{C28C23F1-032A-4058-BD91-E6756B1FBC63}" type="presParOf" srcId="{62F158D4-B6F7-420D-BC35-7FEC96CD4BAF}" destId="{72929E13-E3BE-48E0-AB5A-69F681AD5FB3}" srcOrd="0" destOrd="0" presId="urn:microsoft.com/office/officeart/2018/2/layout/IconVerticalSolidList"/>
    <dgm:cxn modelId="{CA2710B5-9479-4E5F-B3ED-A9C7454B4A68}" type="presParOf" srcId="{62F158D4-B6F7-420D-BC35-7FEC96CD4BAF}" destId="{CAC8153B-B8EA-4195-9853-E76806F5B869}" srcOrd="1" destOrd="0" presId="urn:microsoft.com/office/officeart/2018/2/layout/IconVerticalSolidList"/>
    <dgm:cxn modelId="{2B013968-05A5-4B01-B1DD-EE52A29F1414}" type="presParOf" srcId="{62F158D4-B6F7-420D-BC35-7FEC96CD4BAF}" destId="{08D4E518-4DFA-4DB9-A424-94D9BB6D5060}" srcOrd="2" destOrd="0" presId="urn:microsoft.com/office/officeart/2018/2/layout/IconVerticalSolidList"/>
    <dgm:cxn modelId="{C1CA5D7E-33AE-46D5-B323-E26C47150567}" type="presParOf" srcId="{62F158D4-B6F7-420D-BC35-7FEC96CD4BAF}" destId="{26BF9F77-7D6C-441C-AFAA-7FEB6D0B9CC4}" srcOrd="3" destOrd="0" presId="urn:microsoft.com/office/officeart/2018/2/layout/IconVerticalSolidList"/>
    <dgm:cxn modelId="{B6DCF50C-6825-4E37-905F-F911EA6ED3AF}" type="presParOf" srcId="{78D3E253-0301-43F8-8834-75D1E774749E}" destId="{4B6F71FE-800F-40FB-BE20-117F1E9366ED}" srcOrd="3" destOrd="0" presId="urn:microsoft.com/office/officeart/2018/2/layout/IconVerticalSolidList"/>
    <dgm:cxn modelId="{330025A2-FAA5-4E08-9C5F-DB173EA7D1AB}" type="presParOf" srcId="{78D3E253-0301-43F8-8834-75D1E774749E}" destId="{94096D28-EC06-4E08-9BF2-E34133D007B6}" srcOrd="4" destOrd="0" presId="urn:microsoft.com/office/officeart/2018/2/layout/IconVerticalSolidList"/>
    <dgm:cxn modelId="{149BA827-2055-45A3-8E3E-62E4B29671E6}" type="presParOf" srcId="{94096D28-EC06-4E08-9BF2-E34133D007B6}" destId="{5DA64825-6327-42D4-8CA1-5F0B35125A72}" srcOrd="0" destOrd="0" presId="urn:microsoft.com/office/officeart/2018/2/layout/IconVerticalSolidList"/>
    <dgm:cxn modelId="{DA944E65-C92A-426A-AE57-F4F0C615C72B}" type="presParOf" srcId="{94096D28-EC06-4E08-9BF2-E34133D007B6}" destId="{B289B6A3-BE2E-4BA7-91E9-E6D4B1BE1ABC}" srcOrd="1" destOrd="0" presId="urn:microsoft.com/office/officeart/2018/2/layout/IconVerticalSolidList"/>
    <dgm:cxn modelId="{D732E1A9-173B-4EF0-A149-7AB4F1F367F8}" type="presParOf" srcId="{94096D28-EC06-4E08-9BF2-E34133D007B6}" destId="{C9B163BD-731D-4045-8844-2C80D2A112B4}" srcOrd="2" destOrd="0" presId="urn:microsoft.com/office/officeart/2018/2/layout/IconVerticalSolidList"/>
    <dgm:cxn modelId="{AD438AF0-8E00-482E-8698-6F254CB60F65}" type="presParOf" srcId="{94096D28-EC06-4E08-9BF2-E34133D007B6}" destId="{AC9BC59F-9184-4C9E-B505-9B11351F66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D6773-F310-4B9B-9F3D-08FA3A7F704A}"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AB5C506-C1EF-4DEC-A64C-D72B325796AA}">
      <dgm:prSet/>
      <dgm:spPr/>
      <dgm:t>
        <a:bodyPr/>
        <a:lstStyle/>
        <a:p>
          <a:r>
            <a:rPr lang="en-US"/>
            <a:t>Navigating</a:t>
          </a:r>
        </a:p>
      </dgm:t>
    </dgm:pt>
    <dgm:pt modelId="{2AAC1683-6F0E-43CE-B8D3-01E896EA6E28}" type="parTrans" cxnId="{EB49602D-9E4C-4696-A0A3-EDB4CEB89E8F}">
      <dgm:prSet/>
      <dgm:spPr/>
      <dgm:t>
        <a:bodyPr/>
        <a:lstStyle/>
        <a:p>
          <a:endParaRPr lang="en-US"/>
        </a:p>
      </dgm:t>
    </dgm:pt>
    <dgm:pt modelId="{45679B5D-93E2-4295-9956-8F3389765B3E}" type="sibTrans" cxnId="{EB49602D-9E4C-4696-A0A3-EDB4CEB89E8F}">
      <dgm:prSet/>
      <dgm:spPr/>
      <dgm:t>
        <a:bodyPr/>
        <a:lstStyle/>
        <a:p>
          <a:endParaRPr lang="en-US"/>
        </a:p>
      </dgm:t>
    </dgm:pt>
    <dgm:pt modelId="{79F4A468-21B0-4AFC-B9C6-871E97C91392}">
      <dgm:prSet/>
      <dgm:spPr/>
      <dgm:t>
        <a:bodyPr/>
        <a:lstStyle/>
        <a:p>
          <a:r>
            <a:rPr lang="en-US" dirty="0"/>
            <a:t>Navigating an uncertain economic environment; </a:t>
          </a:r>
        </a:p>
        <a:p>
          <a:r>
            <a:rPr lang="en-US" dirty="0"/>
            <a:t>remaining nimble.</a:t>
          </a:r>
        </a:p>
      </dgm:t>
    </dgm:pt>
    <dgm:pt modelId="{177EC79E-234D-4FF0-8161-45F0D84E3F83}" type="parTrans" cxnId="{50CF88A7-EF2D-4863-AC98-08CBDC453441}">
      <dgm:prSet/>
      <dgm:spPr/>
      <dgm:t>
        <a:bodyPr/>
        <a:lstStyle/>
        <a:p>
          <a:endParaRPr lang="en-US"/>
        </a:p>
      </dgm:t>
    </dgm:pt>
    <dgm:pt modelId="{87A3B2E1-BB7E-4AC1-8BCC-1E077AFF11E4}" type="sibTrans" cxnId="{50CF88A7-EF2D-4863-AC98-08CBDC453441}">
      <dgm:prSet/>
      <dgm:spPr/>
      <dgm:t>
        <a:bodyPr/>
        <a:lstStyle/>
        <a:p>
          <a:endParaRPr lang="en-US"/>
        </a:p>
      </dgm:t>
    </dgm:pt>
    <dgm:pt modelId="{0E9CE30C-AB1B-4B21-A8E3-6393D7C4AEA0}">
      <dgm:prSet/>
      <dgm:spPr/>
      <dgm:t>
        <a:bodyPr/>
        <a:lstStyle/>
        <a:p>
          <a:r>
            <a:rPr lang="en-US"/>
            <a:t>Implementing</a:t>
          </a:r>
        </a:p>
      </dgm:t>
    </dgm:pt>
    <dgm:pt modelId="{511F3A0C-F9BE-4FFC-9708-4637DF7FEA11}" type="parTrans" cxnId="{E198AB47-E7F6-4496-8158-862682E91B9C}">
      <dgm:prSet/>
      <dgm:spPr/>
      <dgm:t>
        <a:bodyPr/>
        <a:lstStyle/>
        <a:p>
          <a:endParaRPr lang="en-US"/>
        </a:p>
      </dgm:t>
    </dgm:pt>
    <dgm:pt modelId="{49D46CB0-2000-455C-B95D-71AF3783259B}" type="sibTrans" cxnId="{E198AB47-E7F6-4496-8158-862682E91B9C}">
      <dgm:prSet/>
      <dgm:spPr/>
      <dgm:t>
        <a:bodyPr/>
        <a:lstStyle/>
        <a:p>
          <a:endParaRPr lang="en-US"/>
        </a:p>
      </dgm:t>
    </dgm:pt>
    <dgm:pt modelId="{A0F2BE11-B495-4447-9916-9A0E5C2DEEA2}">
      <dgm:prSet/>
      <dgm:spPr/>
      <dgm:t>
        <a:bodyPr/>
        <a:lstStyle/>
        <a:p>
          <a:r>
            <a:rPr lang="en-US" dirty="0"/>
            <a:t>Implementing AI – not without its challenges and risks.</a:t>
          </a:r>
        </a:p>
      </dgm:t>
    </dgm:pt>
    <dgm:pt modelId="{EFE30D45-1991-4D7C-95FA-3753CE9479DB}" type="parTrans" cxnId="{DA9DB0D5-237F-4AAD-8A95-09ACEAB9C231}">
      <dgm:prSet/>
      <dgm:spPr/>
      <dgm:t>
        <a:bodyPr/>
        <a:lstStyle/>
        <a:p>
          <a:endParaRPr lang="en-US"/>
        </a:p>
      </dgm:t>
    </dgm:pt>
    <dgm:pt modelId="{68A474CA-E134-4FB0-B05E-2D803B197221}" type="sibTrans" cxnId="{DA9DB0D5-237F-4AAD-8A95-09ACEAB9C231}">
      <dgm:prSet/>
      <dgm:spPr/>
      <dgm:t>
        <a:bodyPr/>
        <a:lstStyle/>
        <a:p>
          <a:endParaRPr lang="en-US"/>
        </a:p>
      </dgm:t>
    </dgm:pt>
    <dgm:pt modelId="{564DA123-9C27-4F34-9328-CED6DDDD9F01}" type="pres">
      <dgm:prSet presAssocID="{472D6773-F310-4B9B-9F3D-08FA3A7F704A}" presName="Name0" presStyleCnt="0">
        <dgm:presLayoutVars>
          <dgm:dir/>
          <dgm:animLvl val="lvl"/>
          <dgm:resizeHandles val="exact"/>
        </dgm:presLayoutVars>
      </dgm:prSet>
      <dgm:spPr/>
    </dgm:pt>
    <dgm:pt modelId="{0A02B432-0F3D-42F0-9E5E-DF56DB2A6F88}" type="pres">
      <dgm:prSet presAssocID="{AAB5C506-C1EF-4DEC-A64C-D72B325796AA}" presName="linNode" presStyleCnt="0"/>
      <dgm:spPr/>
    </dgm:pt>
    <dgm:pt modelId="{662D4C83-097A-4497-84EC-EAFF743BC6DA}" type="pres">
      <dgm:prSet presAssocID="{AAB5C506-C1EF-4DEC-A64C-D72B325796AA}" presName="parentText" presStyleLbl="alignNode1" presStyleIdx="0" presStyleCnt="2">
        <dgm:presLayoutVars>
          <dgm:chMax val="1"/>
          <dgm:bulletEnabled/>
        </dgm:presLayoutVars>
      </dgm:prSet>
      <dgm:spPr/>
    </dgm:pt>
    <dgm:pt modelId="{457D03F9-C58F-4B5A-B9FF-3DBDC7F885A5}" type="pres">
      <dgm:prSet presAssocID="{AAB5C506-C1EF-4DEC-A64C-D72B325796AA}" presName="descendantText" presStyleLbl="alignAccFollowNode1" presStyleIdx="0" presStyleCnt="2">
        <dgm:presLayoutVars>
          <dgm:bulletEnabled/>
        </dgm:presLayoutVars>
      </dgm:prSet>
      <dgm:spPr/>
    </dgm:pt>
    <dgm:pt modelId="{6464D4B3-53A6-459D-96D8-765769EEDA4C}" type="pres">
      <dgm:prSet presAssocID="{45679B5D-93E2-4295-9956-8F3389765B3E}" presName="sp" presStyleCnt="0"/>
      <dgm:spPr/>
    </dgm:pt>
    <dgm:pt modelId="{D2215927-960C-4A9C-80AA-3C1E7E6E6405}" type="pres">
      <dgm:prSet presAssocID="{0E9CE30C-AB1B-4B21-A8E3-6393D7C4AEA0}" presName="linNode" presStyleCnt="0"/>
      <dgm:spPr/>
    </dgm:pt>
    <dgm:pt modelId="{151EA74D-DE8B-4691-BDE1-B57C7E625ECA}" type="pres">
      <dgm:prSet presAssocID="{0E9CE30C-AB1B-4B21-A8E3-6393D7C4AEA0}" presName="parentText" presStyleLbl="alignNode1" presStyleIdx="1" presStyleCnt="2">
        <dgm:presLayoutVars>
          <dgm:chMax val="1"/>
          <dgm:bulletEnabled/>
        </dgm:presLayoutVars>
      </dgm:prSet>
      <dgm:spPr/>
    </dgm:pt>
    <dgm:pt modelId="{ACB0897F-3E5B-4B62-A99F-45264A5D14F5}" type="pres">
      <dgm:prSet presAssocID="{0E9CE30C-AB1B-4B21-A8E3-6393D7C4AEA0}" presName="descendantText" presStyleLbl="alignAccFollowNode1" presStyleIdx="1" presStyleCnt="2">
        <dgm:presLayoutVars>
          <dgm:bulletEnabled/>
        </dgm:presLayoutVars>
      </dgm:prSet>
      <dgm:spPr/>
    </dgm:pt>
  </dgm:ptLst>
  <dgm:cxnLst>
    <dgm:cxn modelId="{7D915908-9D12-489B-8E14-39308E7DB846}" type="presOf" srcId="{AAB5C506-C1EF-4DEC-A64C-D72B325796AA}" destId="{662D4C83-097A-4497-84EC-EAFF743BC6DA}" srcOrd="0" destOrd="0" presId="urn:microsoft.com/office/officeart/2016/7/layout/VerticalSolidActionList"/>
    <dgm:cxn modelId="{EB49602D-9E4C-4696-A0A3-EDB4CEB89E8F}" srcId="{472D6773-F310-4B9B-9F3D-08FA3A7F704A}" destId="{AAB5C506-C1EF-4DEC-A64C-D72B325796AA}" srcOrd="0" destOrd="0" parTransId="{2AAC1683-6F0E-43CE-B8D3-01E896EA6E28}" sibTransId="{45679B5D-93E2-4295-9956-8F3389765B3E}"/>
    <dgm:cxn modelId="{6DC8FF38-B72B-4E20-A7D1-4605D8529BD6}" type="presOf" srcId="{79F4A468-21B0-4AFC-B9C6-871E97C91392}" destId="{457D03F9-C58F-4B5A-B9FF-3DBDC7F885A5}" srcOrd="0" destOrd="0" presId="urn:microsoft.com/office/officeart/2016/7/layout/VerticalSolidActionList"/>
    <dgm:cxn modelId="{E198AB47-E7F6-4496-8158-862682E91B9C}" srcId="{472D6773-F310-4B9B-9F3D-08FA3A7F704A}" destId="{0E9CE30C-AB1B-4B21-A8E3-6393D7C4AEA0}" srcOrd="1" destOrd="0" parTransId="{511F3A0C-F9BE-4FFC-9708-4637DF7FEA11}" sibTransId="{49D46CB0-2000-455C-B95D-71AF3783259B}"/>
    <dgm:cxn modelId="{50CF88A7-EF2D-4863-AC98-08CBDC453441}" srcId="{AAB5C506-C1EF-4DEC-A64C-D72B325796AA}" destId="{79F4A468-21B0-4AFC-B9C6-871E97C91392}" srcOrd="0" destOrd="0" parTransId="{177EC79E-234D-4FF0-8161-45F0D84E3F83}" sibTransId="{87A3B2E1-BB7E-4AC1-8BCC-1E077AFF11E4}"/>
    <dgm:cxn modelId="{6CD490B9-F843-4690-BF2C-CB61BA5D7DD2}" type="presOf" srcId="{0E9CE30C-AB1B-4B21-A8E3-6393D7C4AEA0}" destId="{151EA74D-DE8B-4691-BDE1-B57C7E625ECA}" srcOrd="0" destOrd="0" presId="urn:microsoft.com/office/officeart/2016/7/layout/VerticalSolidActionList"/>
    <dgm:cxn modelId="{698FA7CA-BEE5-406A-A333-3BE62B2664F3}" type="presOf" srcId="{472D6773-F310-4B9B-9F3D-08FA3A7F704A}" destId="{564DA123-9C27-4F34-9328-CED6DDDD9F01}" srcOrd="0" destOrd="0" presId="urn:microsoft.com/office/officeart/2016/7/layout/VerticalSolidActionList"/>
    <dgm:cxn modelId="{DA9DB0D5-237F-4AAD-8A95-09ACEAB9C231}" srcId="{0E9CE30C-AB1B-4B21-A8E3-6393D7C4AEA0}" destId="{A0F2BE11-B495-4447-9916-9A0E5C2DEEA2}" srcOrd="0" destOrd="0" parTransId="{EFE30D45-1991-4D7C-95FA-3753CE9479DB}" sibTransId="{68A474CA-E134-4FB0-B05E-2D803B197221}"/>
    <dgm:cxn modelId="{2A4304D8-2FDC-421C-AB6B-DF284F25B145}" type="presOf" srcId="{A0F2BE11-B495-4447-9916-9A0E5C2DEEA2}" destId="{ACB0897F-3E5B-4B62-A99F-45264A5D14F5}" srcOrd="0" destOrd="0" presId="urn:microsoft.com/office/officeart/2016/7/layout/VerticalSolidActionList"/>
    <dgm:cxn modelId="{C9A8F014-0D99-44BA-8B88-C9FE9B708645}" type="presParOf" srcId="{564DA123-9C27-4F34-9328-CED6DDDD9F01}" destId="{0A02B432-0F3D-42F0-9E5E-DF56DB2A6F88}" srcOrd="0" destOrd="0" presId="urn:microsoft.com/office/officeart/2016/7/layout/VerticalSolidActionList"/>
    <dgm:cxn modelId="{8CCC72DE-8712-4884-BF53-E37A6A7E6B87}" type="presParOf" srcId="{0A02B432-0F3D-42F0-9E5E-DF56DB2A6F88}" destId="{662D4C83-097A-4497-84EC-EAFF743BC6DA}" srcOrd="0" destOrd="0" presId="urn:microsoft.com/office/officeart/2016/7/layout/VerticalSolidActionList"/>
    <dgm:cxn modelId="{7FBA38C4-E4BB-4717-B63E-97BAA16A5172}" type="presParOf" srcId="{0A02B432-0F3D-42F0-9E5E-DF56DB2A6F88}" destId="{457D03F9-C58F-4B5A-B9FF-3DBDC7F885A5}" srcOrd="1" destOrd="0" presId="urn:microsoft.com/office/officeart/2016/7/layout/VerticalSolidActionList"/>
    <dgm:cxn modelId="{37B696DB-B4C6-4BFD-8AAB-5FD9F69539A0}" type="presParOf" srcId="{564DA123-9C27-4F34-9328-CED6DDDD9F01}" destId="{6464D4B3-53A6-459D-96D8-765769EEDA4C}" srcOrd="1" destOrd="0" presId="urn:microsoft.com/office/officeart/2016/7/layout/VerticalSolidActionList"/>
    <dgm:cxn modelId="{5AE9C743-7EFE-42C2-964B-F8CCA4BF3C2F}" type="presParOf" srcId="{564DA123-9C27-4F34-9328-CED6DDDD9F01}" destId="{D2215927-960C-4A9C-80AA-3C1E7E6E6405}" srcOrd="2" destOrd="0" presId="urn:microsoft.com/office/officeart/2016/7/layout/VerticalSolidActionList"/>
    <dgm:cxn modelId="{3677277C-D9C8-4304-B451-771BB338D767}" type="presParOf" srcId="{D2215927-960C-4A9C-80AA-3C1E7E6E6405}" destId="{151EA74D-DE8B-4691-BDE1-B57C7E625ECA}" srcOrd="0" destOrd="0" presId="urn:microsoft.com/office/officeart/2016/7/layout/VerticalSolidActionList"/>
    <dgm:cxn modelId="{43C44FD0-371D-4AF6-B7BD-1608F927BDEF}" type="presParOf" srcId="{D2215927-960C-4A9C-80AA-3C1E7E6E6405}" destId="{ACB0897F-3E5B-4B62-A99F-45264A5D14F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50A23-FE82-4319-9F39-F86DB3676D3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6BC057E-D213-4CE3-8C2C-08F4801588CD}">
      <dgm:prSet/>
      <dgm:spPr/>
      <dgm:t>
        <a:bodyPr/>
        <a:lstStyle/>
        <a:p>
          <a:r>
            <a:rPr lang="en-ZA" b="0" i="0" dirty="0"/>
            <a:t>Generational differences can cause friction, but also create opportunities</a:t>
          </a:r>
          <a:endParaRPr lang="en-US" b="0" dirty="0"/>
        </a:p>
      </dgm:t>
    </dgm:pt>
    <dgm:pt modelId="{E695D67D-9E80-46BC-B5DF-CC2BE4255898}" type="parTrans" cxnId="{7E71D794-35A1-46C7-9F9E-1E6C317DC771}">
      <dgm:prSet/>
      <dgm:spPr/>
      <dgm:t>
        <a:bodyPr/>
        <a:lstStyle/>
        <a:p>
          <a:endParaRPr lang="en-US"/>
        </a:p>
      </dgm:t>
    </dgm:pt>
    <dgm:pt modelId="{688A84F8-F4A2-4408-98A6-4A72433E4C2D}" type="sibTrans" cxnId="{7E71D794-35A1-46C7-9F9E-1E6C317DC771}">
      <dgm:prSet/>
      <dgm:spPr/>
      <dgm:t>
        <a:bodyPr/>
        <a:lstStyle/>
        <a:p>
          <a:endParaRPr lang="en-US"/>
        </a:p>
      </dgm:t>
    </dgm:pt>
    <dgm:pt modelId="{4C831FF7-74A1-49E9-A1AD-C8742AA8C4A2}">
      <dgm:prSet/>
      <dgm:spPr/>
      <dgm:t>
        <a:bodyPr/>
        <a:lstStyle/>
        <a:p>
          <a:endParaRPr lang="en-US"/>
        </a:p>
      </dgm:t>
    </dgm:pt>
    <dgm:pt modelId="{2CF9D530-4DFD-4641-8D22-7F83B5E3CC3F}" type="parTrans" cxnId="{3FF78F29-91C8-4054-99BA-FE281F27BF74}">
      <dgm:prSet/>
      <dgm:spPr/>
      <dgm:t>
        <a:bodyPr/>
        <a:lstStyle/>
        <a:p>
          <a:endParaRPr lang="en-US"/>
        </a:p>
      </dgm:t>
    </dgm:pt>
    <dgm:pt modelId="{9C5BEFEE-75FA-4929-8010-190E328BC6A1}" type="sibTrans" cxnId="{3FF78F29-91C8-4054-99BA-FE281F27BF74}">
      <dgm:prSet/>
      <dgm:spPr/>
      <dgm:t>
        <a:bodyPr/>
        <a:lstStyle/>
        <a:p>
          <a:endParaRPr lang="en-US"/>
        </a:p>
      </dgm:t>
    </dgm:pt>
    <dgm:pt modelId="{3C2AC841-EB53-4B56-B94A-BAD307B789F8}">
      <dgm:prSet/>
      <dgm:spPr/>
      <dgm:t>
        <a:bodyPr/>
        <a:lstStyle/>
        <a:p>
          <a:r>
            <a:rPr lang="en-US" b="0" i="0" dirty="0"/>
            <a:t>For example, the younger generation will demand more focus on impact investing, </a:t>
          </a:r>
          <a:endParaRPr lang="en-US" dirty="0"/>
        </a:p>
      </dgm:t>
    </dgm:pt>
    <dgm:pt modelId="{61F8C9C7-EF6F-410F-A099-36B8280EE255}" type="parTrans" cxnId="{818594F1-485E-43D7-84C5-E02EFF09F5D7}">
      <dgm:prSet/>
      <dgm:spPr/>
      <dgm:t>
        <a:bodyPr/>
        <a:lstStyle/>
        <a:p>
          <a:endParaRPr lang="en-ZA"/>
        </a:p>
      </dgm:t>
    </dgm:pt>
    <dgm:pt modelId="{73DC4DBC-9F95-4AFD-866D-EF28433A13B9}" type="sibTrans" cxnId="{818594F1-485E-43D7-84C5-E02EFF09F5D7}">
      <dgm:prSet/>
      <dgm:spPr/>
      <dgm:t>
        <a:bodyPr/>
        <a:lstStyle/>
        <a:p>
          <a:endParaRPr lang="en-ZA"/>
        </a:p>
      </dgm:t>
    </dgm:pt>
    <dgm:pt modelId="{B125BC27-FDEA-4654-A7C4-C575636BD302}" type="pres">
      <dgm:prSet presAssocID="{66A50A23-FE82-4319-9F39-F86DB3676D34}" presName="root" presStyleCnt="0">
        <dgm:presLayoutVars>
          <dgm:dir/>
          <dgm:resizeHandles val="exact"/>
        </dgm:presLayoutVars>
      </dgm:prSet>
      <dgm:spPr/>
    </dgm:pt>
    <dgm:pt modelId="{C34B6DB1-E5A2-4C6B-A110-0A5377EF1231}" type="pres">
      <dgm:prSet presAssocID="{D6BC057E-D213-4CE3-8C2C-08F4801588CD}" presName="compNode" presStyleCnt="0"/>
      <dgm:spPr/>
    </dgm:pt>
    <dgm:pt modelId="{01B3C9FF-F80B-4A2F-81AA-9E772A06BFB0}" type="pres">
      <dgm:prSet presAssocID="{D6BC057E-D213-4CE3-8C2C-08F4801588C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AEBFDA92-D79E-4415-AB5B-04FDBA43C820}" type="pres">
      <dgm:prSet presAssocID="{D6BC057E-D213-4CE3-8C2C-08F4801588CD}" presName="spaceRect" presStyleCnt="0"/>
      <dgm:spPr/>
    </dgm:pt>
    <dgm:pt modelId="{55079F35-DAC2-4D48-8BDC-6FAC3945A80F}" type="pres">
      <dgm:prSet presAssocID="{D6BC057E-D213-4CE3-8C2C-08F4801588CD}" presName="textRect" presStyleLbl="revTx" presStyleIdx="0" presStyleCnt="3">
        <dgm:presLayoutVars>
          <dgm:chMax val="1"/>
          <dgm:chPref val="1"/>
        </dgm:presLayoutVars>
      </dgm:prSet>
      <dgm:spPr/>
    </dgm:pt>
    <dgm:pt modelId="{32838F72-395A-4BD9-9351-9E1B6DECB13F}" type="pres">
      <dgm:prSet presAssocID="{688A84F8-F4A2-4408-98A6-4A72433E4C2D}" presName="sibTrans" presStyleCnt="0"/>
      <dgm:spPr/>
    </dgm:pt>
    <dgm:pt modelId="{5C65515F-ED55-4A9B-AA9C-AF8129F94E38}" type="pres">
      <dgm:prSet presAssocID="{4C831FF7-74A1-49E9-A1AD-C8742AA8C4A2}" presName="compNode" presStyleCnt="0"/>
      <dgm:spPr/>
    </dgm:pt>
    <dgm:pt modelId="{CE944E48-C9E1-49B1-B6C9-31DB2432D862}" type="pres">
      <dgm:prSet presAssocID="{4C831FF7-74A1-49E9-A1AD-C8742AA8C4A2}" presName="iconRect" presStyleLbl="node1" presStyleIdx="1" presStyleCnt="3" custLinFactY="7155" custLinFactNeighborX="-14296" custLinFactNeighborY="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 Of Directors with solid fill"/>
        </a:ext>
      </dgm:extLst>
    </dgm:pt>
    <dgm:pt modelId="{DDCE4C9F-4A02-4E87-9F41-486420528A1E}" type="pres">
      <dgm:prSet presAssocID="{4C831FF7-74A1-49E9-A1AD-C8742AA8C4A2}" presName="spaceRect" presStyleCnt="0"/>
      <dgm:spPr/>
    </dgm:pt>
    <dgm:pt modelId="{EDEC396B-9C64-4ADD-B9BE-ECA18016EE59}" type="pres">
      <dgm:prSet presAssocID="{4C831FF7-74A1-49E9-A1AD-C8742AA8C4A2}" presName="textRect" presStyleLbl="revTx" presStyleIdx="1" presStyleCnt="3" custScaleX="122912" custScaleY="267665" custLinFactNeighborX="-319" custLinFactNeighborY="17528">
        <dgm:presLayoutVars>
          <dgm:chMax val="1"/>
          <dgm:chPref val="1"/>
        </dgm:presLayoutVars>
      </dgm:prSet>
      <dgm:spPr/>
    </dgm:pt>
    <dgm:pt modelId="{E0D1403B-B24C-43DB-94B6-621D5A27145E}" type="pres">
      <dgm:prSet presAssocID="{9C5BEFEE-75FA-4929-8010-190E328BC6A1}" presName="sibTrans" presStyleCnt="0"/>
      <dgm:spPr/>
    </dgm:pt>
    <dgm:pt modelId="{EEA6DCC0-9C00-4033-A383-820A16E6C15B}" type="pres">
      <dgm:prSet presAssocID="{3C2AC841-EB53-4B56-B94A-BAD307B789F8}" presName="compNode" presStyleCnt="0"/>
      <dgm:spPr/>
    </dgm:pt>
    <dgm:pt modelId="{EE3B497C-425E-4C1F-8448-7D35762C65FE}" type="pres">
      <dgm:prSet presAssocID="{3C2AC841-EB53-4B56-B94A-BAD307B789F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dhesive Bandage with solid fill"/>
        </a:ext>
      </dgm:extLst>
    </dgm:pt>
    <dgm:pt modelId="{D45701CA-F31A-4FC5-81A2-670A1D19F041}" type="pres">
      <dgm:prSet presAssocID="{3C2AC841-EB53-4B56-B94A-BAD307B789F8}" presName="spaceRect" presStyleCnt="0"/>
      <dgm:spPr/>
    </dgm:pt>
    <dgm:pt modelId="{FF3CEDBC-DAC4-4CCD-BB55-6147934A1C90}" type="pres">
      <dgm:prSet presAssocID="{3C2AC841-EB53-4B56-B94A-BAD307B789F8}" presName="textRect" presStyleLbl="revTx" presStyleIdx="2" presStyleCnt="3" custScaleX="95359" custScaleY="180603">
        <dgm:presLayoutVars>
          <dgm:chMax val="1"/>
          <dgm:chPref val="1"/>
        </dgm:presLayoutVars>
      </dgm:prSet>
      <dgm:spPr/>
    </dgm:pt>
  </dgm:ptLst>
  <dgm:cxnLst>
    <dgm:cxn modelId="{3FF78F29-91C8-4054-99BA-FE281F27BF74}" srcId="{66A50A23-FE82-4319-9F39-F86DB3676D34}" destId="{4C831FF7-74A1-49E9-A1AD-C8742AA8C4A2}" srcOrd="1" destOrd="0" parTransId="{2CF9D530-4DFD-4641-8D22-7F83B5E3CC3F}" sibTransId="{9C5BEFEE-75FA-4929-8010-190E328BC6A1}"/>
    <dgm:cxn modelId="{D8360D37-2CA2-4EF1-9AA8-1E8BE096D618}" type="presOf" srcId="{4C831FF7-74A1-49E9-A1AD-C8742AA8C4A2}" destId="{EDEC396B-9C64-4ADD-B9BE-ECA18016EE59}" srcOrd="0" destOrd="0" presId="urn:microsoft.com/office/officeart/2018/2/layout/IconLabelList"/>
    <dgm:cxn modelId="{213BB557-23C2-425D-B20A-B378436F0584}" type="presOf" srcId="{D6BC057E-D213-4CE3-8C2C-08F4801588CD}" destId="{55079F35-DAC2-4D48-8BDC-6FAC3945A80F}" srcOrd="0" destOrd="0" presId="urn:microsoft.com/office/officeart/2018/2/layout/IconLabelList"/>
    <dgm:cxn modelId="{D3E16C7D-688B-42EA-9F8B-D4CB3B923234}" type="presOf" srcId="{3C2AC841-EB53-4B56-B94A-BAD307B789F8}" destId="{FF3CEDBC-DAC4-4CCD-BB55-6147934A1C90}" srcOrd="0" destOrd="0" presId="urn:microsoft.com/office/officeart/2018/2/layout/IconLabelList"/>
    <dgm:cxn modelId="{7E71D794-35A1-46C7-9F9E-1E6C317DC771}" srcId="{66A50A23-FE82-4319-9F39-F86DB3676D34}" destId="{D6BC057E-D213-4CE3-8C2C-08F4801588CD}" srcOrd="0" destOrd="0" parTransId="{E695D67D-9E80-46BC-B5DF-CC2BE4255898}" sibTransId="{688A84F8-F4A2-4408-98A6-4A72433E4C2D}"/>
    <dgm:cxn modelId="{327F1DBC-BE09-406F-89A2-D92D24E0F397}" type="presOf" srcId="{66A50A23-FE82-4319-9F39-F86DB3676D34}" destId="{B125BC27-FDEA-4654-A7C4-C575636BD302}" srcOrd="0" destOrd="0" presId="urn:microsoft.com/office/officeart/2018/2/layout/IconLabelList"/>
    <dgm:cxn modelId="{818594F1-485E-43D7-84C5-E02EFF09F5D7}" srcId="{66A50A23-FE82-4319-9F39-F86DB3676D34}" destId="{3C2AC841-EB53-4B56-B94A-BAD307B789F8}" srcOrd="2" destOrd="0" parTransId="{61F8C9C7-EF6F-410F-A099-36B8280EE255}" sibTransId="{73DC4DBC-9F95-4AFD-866D-EF28433A13B9}"/>
    <dgm:cxn modelId="{07E1EE70-A680-43E6-AE8E-322769F57721}" type="presParOf" srcId="{B125BC27-FDEA-4654-A7C4-C575636BD302}" destId="{C34B6DB1-E5A2-4C6B-A110-0A5377EF1231}" srcOrd="0" destOrd="0" presId="urn:microsoft.com/office/officeart/2018/2/layout/IconLabelList"/>
    <dgm:cxn modelId="{A698DD75-B2AF-46F4-B7B3-CE704594B9B6}" type="presParOf" srcId="{C34B6DB1-E5A2-4C6B-A110-0A5377EF1231}" destId="{01B3C9FF-F80B-4A2F-81AA-9E772A06BFB0}" srcOrd="0" destOrd="0" presId="urn:microsoft.com/office/officeart/2018/2/layout/IconLabelList"/>
    <dgm:cxn modelId="{0BC2DE84-0830-4232-8C83-567E52E66C8E}" type="presParOf" srcId="{C34B6DB1-E5A2-4C6B-A110-0A5377EF1231}" destId="{AEBFDA92-D79E-4415-AB5B-04FDBA43C820}" srcOrd="1" destOrd="0" presId="urn:microsoft.com/office/officeart/2018/2/layout/IconLabelList"/>
    <dgm:cxn modelId="{07D0112A-A2A8-4D03-AE91-97A8D3126C0E}" type="presParOf" srcId="{C34B6DB1-E5A2-4C6B-A110-0A5377EF1231}" destId="{55079F35-DAC2-4D48-8BDC-6FAC3945A80F}" srcOrd="2" destOrd="0" presId="urn:microsoft.com/office/officeart/2018/2/layout/IconLabelList"/>
    <dgm:cxn modelId="{234F14E6-5662-436A-AF9E-7E803F06D917}" type="presParOf" srcId="{B125BC27-FDEA-4654-A7C4-C575636BD302}" destId="{32838F72-395A-4BD9-9351-9E1B6DECB13F}" srcOrd="1" destOrd="0" presId="urn:microsoft.com/office/officeart/2018/2/layout/IconLabelList"/>
    <dgm:cxn modelId="{0A58F05F-E507-45C7-A765-74B1897DBB4D}" type="presParOf" srcId="{B125BC27-FDEA-4654-A7C4-C575636BD302}" destId="{5C65515F-ED55-4A9B-AA9C-AF8129F94E38}" srcOrd="2" destOrd="0" presId="urn:microsoft.com/office/officeart/2018/2/layout/IconLabelList"/>
    <dgm:cxn modelId="{0386AA8C-324E-4D8C-9C53-1A47641293AD}" type="presParOf" srcId="{5C65515F-ED55-4A9B-AA9C-AF8129F94E38}" destId="{CE944E48-C9E1-49B1-B6C9-31DB2432D862}" srcOrd="0" destOrd="0" presId="urn:microsoft.com/office/officeart/2018/2/layout/IconLabelList"/>
    <dgm:cxn modelId="{E2C21B66-DFFA-4E17-AAB0-8DA2CF702937}" type="presParOf" srcId="{5C65515F-ED55-4A9B-AA9C-AF8129F94E38}" destId="{DDCE4C9F-4A02-4E87-9F41-486420528A1E}" srcOrd="1" destOrd="0" presId="urn:microsoft.com/office/officeart/2018/2/layout/IconLabelList"/>
    <dgm:cxn modelId="{467521DE-F22B-458A-9721-8C5F227ED265}" type="presParOf" srcId="{5C65515F-ED55-4A9B-AA9C-AF8129F94E38}" destId="{EDEC396B-9C64-4ADD-B9BE-ECA18016EE59}" srcOrd="2" destOrd="0" presId="urn:microsoft.com/office/officeart/2018/2/layout/IconLabelList"/>
    <dgm:cxn modelId="{CCBD895E-38DC-48F5-91B6-7DEC9D277596}" type="presParOf" srcId="{B125BC27-FDEA-4654-A7C4-C575636BD302}" destId="{E0D1403B-B24C-43DB-94B6-621D5A27145E}" srcOrd="3" destOrd="0" presId="urn:microsoft.com/office/officeart/2018/2/layout/IconLabelList"/>
    <dgm:cxn modelId="{F0BAE564-A230-4728-89BC-41C5E3DF9694}" type="presParOf" srcId="{B125BC27-FDEA-4654-A7C4-C575636BD302}" destId="{EEA6DCC0-9C00-4033-A383-820A16E6C15B}" srcOrd="4" destOrd="0" presId="urn:microsoft.com/office/officeart/2018/2/layout/IconLabelList"/>
    <dgm:cxn modelId="{99B68318-D651-4687-A509-2E3B371D84E2}" type="presParOf" srcId="{EEA6DCC0-9C00-4033-A383-820A16E6C15B}" destId="{EE3B497C-425E-4C1F-8448-7D35762C65FE}" srcOrd="0" destOrd="0" presId="urn:microsoft.com/office/officeart/2018/2/layout/IconLabelList"/>
    <dgm:cxn modelId="{5072F744-52DC-4AC4-B0EB-36B3F1871DBE}" type="presParOf" srcId="{EEA6DCC0-9C00-4033-A383-820A16E6C15B}" destId="{D45701CA-F31A-4FC5-81A2-670A1D19F041}" srcOrd="1" destOrd="0" presId="urn:microsoft.com/office/officeart/2018/2/layout/IconLabelList"/>
    <dgm:cxn modelId="{844E00CF-B6EB-4543-9F96-7C53702959B1}" type="presParOf" srcId="{EEA6DCC0-9C00-4033-A383-820A16E6C15B}" destId="{FF3CEDBC-DAC4-4CCD-BB55-6147934A1C9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A50A23-FE82-4319-9F39-F86DB3676D3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BC057E-D213-4CE3-8C2C-08F4801588CD}">
      <dgm:prSet custT="1"/>
      <dgm:spPr/>
      <dgm:t>
        <a:bodyPr/>
        <a:lstStyle/>
        <a:p>
          <a:pPr>
            <a:lnSpc>
              <a:spcPct val="100000"/>
            </a:lnSpc>
          </a:pPr>
          <a:r>
            <a:rPr lang="en-ZA" sz="2400" b="0" i="0" dirty="0"/>
            <a:t>Geopolitical situation</a:t>
          </a:r>
          <a:endParaRPr lang="en-US" sz="2400" b="0" dirty="0"/>
        </a:p>
      </dgm:t>
    </dgm:pt>
    <dgm:pt modelId="{E695D67D-9E80-46BC-B5DF-CC2BE4255898}" type="parTrans" cxnId="{7E71D794-35A1-46C7-9F9E-1E6C317DC771}">
      <dgm:prSet/>
      <dgm:spPr/>
      <dgm:t>
        <a:bodyPr/>
        <a:lstStyle/>
        <a:p>
          <a:endParaRPr lang="en-US"/>
        </a:p>
      </dgm:t>
    </dgm:pt>
    <dgm:pt modelId="{688A84F8-F4A2-4408-98A6-4A72433E4C2D}" type="sibTrans" cxnId="{7E71D794-35A1-46C7-9F9E-1E6C317DC771}">
      <dgm:prSet/>
      <dgm:spPr/>
      <dgm:t>
        <a:bodyPr/>
        <a:lstStyle/>
        <a:p>
          <a:endParaRPr lang="en-US"/>
        </a:p>
      </dgm:t>
    </dgm:pt>
    <dgm:pt modelId="{4C831FF7-74A1-49E9-A1AD-C8742AA8C4A2}">
      <dgm:prSet/>
      <dgm:spPr/>
      <dgm:t>
        <a:bodyPr/>
        <a:lstStyle/>
        <a:p>
          <a:pPr>
            <a:lnSpc>
              <a:spcPct val="100000"/>
            </a:lnSpc>
          </a:pPr>
          <a:r>
            <a:rPr lang="en-US" dirty="0"/>
            <a:t>Arguably harder to define is the responsibility of monitoring economic conditions, market trends, and other factors, which can significantly impact how they behave and the decisions they make, both globally and locally. </a:t>
          </a:r>
        </a:p>
        <a:p>
          <a:pPr>
            <a:lnSpc>
              <a:spcPct val="100000"/>
            </a:lnSpc>
          </a:pPr>
          <a:r>
            <a:rPr lang="en-US" dirty="0"/>
            <a:t>Like the previous challenge, families have international ties and face complex cross-border tax and legal issues.</a:t>
          </a:r>
        </a:p>
        <a:p>
          <a:pPr>
            <a:lnSpc>
              <a:spcPct val="100000"/>
            </a:lnSpc>
          </a:pPr>
          <a:r>
            <a:rPr lang="en-US" dirty="0"/>
            <a:t>The complexity adds more pressure, risks, and stress</a:t>
          </a:r>
        </a:p>
      </dgm:t>
    </dgm:pt>
    <dgm:pt modelId="{2CF9D530-4DFD-4641-8D22-7F83B5E3CC3F}" type="parTrans" cxnId="{3FF78F29-91C8-4054-99BA-FE281F27BF74}">
      <dgm:prSet/>
      <dgm:spPr/>
      <dgm:t>
        <a:bodyPr/>
        <a:lstStyle/>
        <a:p>
          <a:endParaRPr lang="en-US"/>
        </a:p>
      </dgm:t>
    </dgm:pt>
    <dgm:pt modelId="{9C5BEFEE-75FA-4929-8010-190E328BC6A1}" type="sibTrans" cxnId="{3FF78F29-91C8-4054-99BA-FE281F27BF74}">
      <dgm:prSet/>
      <dgm:spPr/>
      <dgm:t>
        <a:bodyPr/>
        <a:lstStyle/>
        <a:p>
          <a:endParaRPr lang="en-US"/>
        </a:p>
      </dgm:t>
    </dgm:pt>
    <dgm:pt modelId="{B125BC27-FDEA-4654-A7C4-C575636BD302}" type="pres">
      <dgm:prSet presAssocID="{66A50A23-FE82-4319-9F39-F86DB3676D34}" presName="root" presStyleCnt="0">
        <dgm:presLayoutVars>
          <dgm:dir/>
          <dgm:resizeHandles val="exact"/>
        </dgm:presLayoutVars>
      </dgm:prSet>
      <dgm:spPr/>
    </dgm:pt>
    <dgm:pt modelId="{C34B6DB1-E5A2-4C6B-A110-0A5377EF1231}" type="pres">
      <dgm:prSet presAssocID="{D6BC057E-D213-4CE3-8C2C-08F4801588CD}" presName="compNode" presStyleCnt="0"/>
      <dgm:spPr/>
    </dgm:pt>
    <dgm:pt modelId="{01B3C9FF-F80B-4A2F-81AA-9E772A06BFB0}" type="pres">
      <dgm:prSet presAssocID="{D6BC057E-D213-4CE3-8C2C-08F4801588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AEBFDA92-D79E-4415-AB5B-04FDBA43C820}" type="pres">
      <dgm:prSet presAssocID="{D6BC057E-D213-4CE3-8C2C-08F4801588CD}" presName="spaceRect" presStyleCnt="0"/>
      <dgm:spPr/>
    </dgm:pt>
    <dgm:pt modelId="{55079F35-DAC2-4D48-8BDC-6FAC3945A80F}" type="pres">
      <dgm:prSet presAssocID="{D6BC057E-D213-4CE3-8C2C-08F4801588CD}" presName="textRect" presStyleLbl="revTx" presStyleIdx="0" presStyleCnt="2">
        <dgm:presLayoutVars>
          <dgm:chMax val="1"/>
          <dgm:chPref val="1"/>
        </dgm:presLayoutVars>
      </dgm:prSet>
      <dgm:spPr/>
    </dgm:pt>
    <dgm:pt modelId="{32838F72-395A-4BD9-9351-9E1B6DECB13F}" type="pres">
      <dgm:prSet presAssocID="{688A84F8-F4A2-4408-98A6-4A72433E4C2D}" presName="sibTrans" presStyleCnt="0"/>
      <dgm:spPr/>
    </dgm:pt>
    <dgm:pt modelId="{5C65515F-ED55-4A9B-AA9C-AF8129F94E38}" type="pres">
      <dgm:prSet presAssocID="{4C831FF7-74A1-49E9-A1AD-C8742AA8C4A2}" presName="compNode" presStyleCnt="0"/>
      <dgm:spPr/>
    </dgm:pt>
    <dgm:pt modelId="{CE944E48-C9E1-49B1-B6C9-31DB2432D862}" type="pres">
      <dgm:prSet presAssocID="{4C831FF7-74A1-49E9-A1AD-C8742AA8C4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DDCE4C9F-4A02-4E87-9F41-486420528A1E}" type="pres">
      <dgm:prSet presAssocID="{4C831FF7-74A1-49E9-A1AD-C8742AA8C4A2}" presName="spaceRect" presStyleCnt="0"/>
      <dgm:spPr/>
    </dgm:pt>
    <dgm:pt modelId="{EDEC396B-9C64-4ADD-B9BE-ECA18016EE59}" type="pres">
      <dgm:prSet presAssocID="{4C831FF7-74A1-49E9-A1AD-C8742AA8C4A2}" presName="textRect" presStyleLbl="revTx" presStyleIdx="1" presStyleCnt="2" custScaleX="280654" custScaleY="267665" custLinFactNeighborX="-319" custLinFactNeighborY="36665">
        <dgm:presLayoutVars>
          <dgm:chMax val="1"/>
          <dgm:chPref val="1"/>
        </dgm:presLayoutVars>
      </dgm:prSet>
      <dgm:spPr/>
    </dgm:pt>
  </dgm:ptLst>
  <dgm:cxnLst>
    <dgm:cxn modelId="{3FF78F29-91C8-4054-99BA-FE281F27BF74}" srcId="{66A50A23-FE82-4319-9F39-F86DB3676D34}" destId="{4C831FF7-74A1-49E9-A1AD-C8742AA8C4A2}" srcOrd="1" destOrd="0" parTransId="{2CF9D530-4DFD-4641-8D22-7F83B5E3CC3F}" sibTransId="{9C5BEFEE-75FA-4929-8010-190E328BC6A1}"/>
    <dgm:cxn modelId="{D8360D37-2CA2-4EF1-9AA8-1E8BE096D618}" type="presOf" srcId="{4C831FF7-74A1-49E9-A1AD-C8742AA8C4A2}" destId="{EDEC396B-9C64-4ADD-B9BE-ECA18016EE59}" srcOrd="0" destOrd="0" presId="urn:microsoft.com/office/officeart/2018/2/layout/IconLabelList"/>
    <dgm:cxn modelId="{213BB557-23C2-425D-B20A-B378436F0584}" type="presOf" srcId="{D6BC057E-D213-4CE3-8C2C-08F4801588CD}" destId="{55079F35-DAC2-4D48-8BDC-6FAC3945A80F}" srcOrd="0" destOrd="0" presId="urn:microsoft.com/office/officeart/2018/2/layout/IconLabelList"/>
    <dgm:cxn modelId="{7E71D794-35A1-46C7-9F9E-1E6C317DC771}" srcId="{66A50A23-FE82-4319-9F39-F86DB3676D34}" destId="{D6BC057E-D213-4CE3-8C2C-08F4801588CD}" srcOrd="0" destOrd="0" parTransId="{E695D67D-9E80-46BC-B5DF-CC2BE4255898}" sibTransId="{688A84F8-F4A2-4408-98A6-4A72433E4C2D}"/>
    <dgm:cxn modelId="{327F1DBC-BE09-406F-89A2-D92D24E0F397}" type="presOf" srcId="{66A50A23-FE82-4319-9F39-F86DB3676D34}" destId="{B125BC27-FDEA-4654-A7C4-C575636BD302}" srcOrd="0" destOrd="0" presId="urn:microsoft.com/office/officeart/2018/2/layout/IconLabelList"/>
    <dgm:cxn modelId="{07E1EE70-A680-43E6-AE8E-322769F57721}" type="presParOf" srcId="{B125BC27-FDEA-4654-A7C4-C575636BD302}" destId="{C34B6DB1-E5A2-4C6B-A110-0A5377EF1231}" srcOrd="0" destOrd="0" presId="urn:microsoft.com/office/officeart/2018/2/layout/IconLabelList"/>
    <dgm:cxn modelId="{A698DD75-B2AF-46F4-B7B3-CE704594B9B6}" type="presParOf" srcId="{C34B6DB1-E5A2-4C6B-A110-0A5377EF1231}" destId="{01B3C9FF-F80B-4A2F-81AA-9E772A06BFB0}" srcOrd="0" destOrd="0" presId="urn:microsoft.com/office/officeart/2018/2/layout/IconLabelList"/>
    <dgm:cxn modelId="{0BC2DE84-0830-4232-8C83-567E52E66C8E}" type="presParOf" srcId="{C34B6DB1-E5A2-4C6B-A110-0A5377EF1231}" destId="{AEBFDA92-D79E-4415-AB5B-04FDBA43C820}" srcOrd="1" destOrd="0" presId="urn:microsoft.com/office/officeart/2018/2/layout/IconLabelList"/>
    <dgm:cxn modelId="{07D0112A-A2A8-4D03-AE91-97A8D3126C0E}" type="presParOf" srcId="{C34B6DB1-E5A2-4C6B-A110-0A5377EF1231}" destId="{55079F35-DAC2-4D48-8BDC-6FAC3945A80F}" srcOrd="2" destOrd="0" presId="urn:microsoft.com/office/officeart/2018/2/layout/IconLabelList"/>
    <dgm:cxn modelId="{234F14E6-5662-436A-AF9E-7E803F06D917}" type="presParOf" srcId="{B125BC27-FDEA-4654-A7C4-C575636BD302}" destId="{32838F72-395A-4BD9-9351-9E1B6DECB13F}" srcOrd="1" destOrd="0" presId="urn:microsoft.com/office/officeart/2018/2/layout/IconLabelList"/>
    <dgm:cxn modelId="{0A58F05F-E507-45C7-A765-74B1897DBB4D}" type="presParOf" srcId="{B125BC27-FDEA-4654-A7C4-C575636BD302}" destId="{5C65515F-ED55-4A9B-AA9C-AF8129F94E38}" srcOrd="2" destOrd="0" presId="urn:microsoft.com/office/officeart/2018/2/layout/IconLabelList"/>
    <dgm:cxn modelId="{0386AA8C-324E-4D8C-9C53-1A47641293AD}" type="presParOf" srcId="{5C65515F-ED55-4A9B-AA9C-AF8129F94E38}" destId="{CE944E48-C9E1-49B1-B6C9-31DB2432D862}" srcOrd="0" destOrd="0" presId="urn:microsoft.com/office/officeart/2018/2/layout/IconLabelList"/>
    <dgm:cxn modelId="{E2C21B66-DFFA-4E17-AAB0-8DA2CF702937}" type="presParOf" srcId="{5C65515F-ED55-4A9B-AA9C-AF8129F94E38}" destId="{DDCE4C9F-4A02-4E87-9F41-486420528A1E}" srcOrd="1" destOrd="0" presId="urn:microsoft.com/office/officeart/2018/2/layout/IconLabelList"/>
    <dgm:cxn modelId="{467521DE-F22B-458A-9721-8C5F227ED265}" type="presParOf" srcId="{5C65515F-ED55-4A9B-AA9C-AF8129F94E38}" destId="{EDEC396B-9C64-4ADD-B9BE-ECA18016EE5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4042D7-4CF3-48A7-8A56-82458D821DD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CB5E39E1-3CBD-4536-BE67-2ED9340052A5}">
      <dgm:prSet phldrT="[Text]"/>
      <dgm:spPr/>
      <dgm:t>
        <a:bodyPr/>
        <a:lstStyle/>
        <a:p>
          <a:pPr>
            <a:buNone/>
          </a:pPr>
          <a:r>
            <a:rPr lang="en-US" dirty="0">
              <a:latin typeface="Raleway" pitchFamily="2" charset="0"/>
            </a:rPr>
            <a:t>Becoming good board members</a:t>
          </a:r>
          <a:endParaRPr lang="en-ZA" dirty="0"/>
        </a:p>
      </dgm:t>
    </dgm:pt>
    <dgm:pt modelId="{3F19602C-74B2-4D88-BE22-FB2178431E83}" type="parTrans" cxnId="{C983921A-61E8-4D4C-9838-F1444B21F4F8}">
      <dgm:prSet/>
      <dgm:spPr/>
      <dgm:t>
        <a:bodyPr/>
        <a:lstStyle/>
        <a:p>
          <a:endParaRPr lang="en-ZA"/>
        </a:p>
      </dgm:t>
    </dgm:pt>
    <dgm:pt modelId="{D3882D45-5CF7-4BBD-B95B-0F2F09AB4480}" type="sibTrans" cxnId="{C983921A-61E8-4D4C-9838-F1444B21F4F8}">
      <dgm:prSet/>
      <dgm:spPr/>
      <dgm:t>
        <a:bodyPr/>
        <a:lstStyle/>
        <a:p>
          <a:endParaRPr lang="en-ZA"/>
        </a:p>
      </dgm:t>
    </dgm:pt>
    <dgm:pt modelId="{E7D99E0D-A6BE-4A0E-820D-89A78A32E0CB}">
      <dgm:prSet/>
      <dgm:spPr/>
      <dgm:t>
        <a:bodyPr/>
        <a:lstStyle/>
        <a:p>
          <a:r>
            <a:rPr lang="en-US" dirty="0">
              <a:latin typeface="Raleway" pitchFamily="2" charset="0"/>
            </a:rPr>
            <a:t>Where does their journey start?</a:t>
          </a:r>
        </a:p>
      </dgm:t>
    </dgm:pt>
    <dgm:pt modelId="{4338F592-464C-4A1E-8E6B-159A7659EEE3}" type="parTrans" cxnId="{ECD2D493-EDD3-4C63-B69C-5F22ED85D2E5}">
      <dgm:prSet/>
      <dgm:spPr/>
      <dgm:t>
        <a:bodyPr/>
        <a:lstStyle/>
        <a:p>
          <a:endParaRPr lang="en-ZA"/>
        </a:p>
      </dgm:t>
    </dgm:pt>
    <dgm:pt modelId="{C5FE93EE-A364-40C9-B1AD-CB275EBBFBD3}" type="sibTrans" cxnId="{ECD2D493-EDD3-4C63-B69C-5F22ED85D2E5}">
      <dgm:prSet/>
      <dgm:spPr/>
      <dgm:t>
        <a:bodyPr/>
        <a:lstStyle/>
        <a:p>
          <a:endParaRPr lang="en-ZA"/>
        </a:p>
      </dgm:t>
    </dgm:pt>
    <dgm:pt modelId="{E2BADAE0-1097-42C8-918C-5A9740FB6888}">
      <dgm:prSet/>
      <dgm:spPr/>
      <dgm:t>
        <a:bodyPr/>
        <a:lstStyle/>
        <a:p>
          <a:r>
            <a:rPr lang="en-US" dirty="0">
              <a:latin typeface="Raleway" pitchFamily="2" charset="0"/>
            </a:rPr>
            <a:t>Becoming board members</a:t>
          </a:r>
        </a:p>
      </dgm:t>
    </dgm:pt>
    <dgm:pt modelId="{C8802CC8-495B-4873-B710-028D4BA08DF9}" type="parTrans" cxnId="{C856A560-3356-454D-9BCD-061A88AC330A}">
      <dgm:prSet/>
      <dgm:spPr/>
      <dgm:t>
        <a:bodyPr/>
        <a:lstStyle/>
        <a:p>
          <a:endParaRPr lang="en-ZA"/>
        </a:p>
      </dgm:t>
    </dgm:pt>
    <dgm:pt modelId="{2ECB0756-DEE8-403F-BC05-A295330F6EEB}" type="sibTrans" cxnId="{C856A560-3356-454D-9BCD-061A88AC330A}">
      <dgm:prSet/>
      <dgm:spPr/>
      <dgm:t>
        <a:bodyPr/>
        <a:lstStyle/>
        <a:p>
          <a:endParaRPr lang="en-ZA"/>
        </a:p>
      </dgm:t>
    </dgm:pt>
    <dgm:pt modelId="{73DDF168-59E5-4953-BE94-C2E0A5D9B93A}">
      <dgm:prSet/>
      <dgm:spPr/>
      <dgm:t>
        <a:bodyPr/>
        <a:lstStyle/>
        <a:p>
          <a:r>
            <a:rPr lang="en-US" dirty="0">
              <a:latin typeface="Raleway" pitchFamily="2" charset="0"/>
            </a:rPr>
            <a:t>Specific education or training requirements  </a:t>
          </a:r>
          <a:endParaRPr lang="en-ZA" dirty="0"/>
        </a:p>
      </dgm:t>
    </dgm:pt>
    <dgm:pt modelId="{F9588890-E2F6-47A7-849E-834CA2CCF7F2}" type="parTrans" cxnId="{16BA073A-A1A7-4A9F-804F-F3AE49F3F02E}">
      <dgm:prSet/>
      <dgm:spPr/>
      <dgm:t>
        <a:bodyPr/>
        <a:lstStyle/>
        <a:p>
          <a:endParaRPr lang="en-ZA"/>
        </a:p>
      </dgm:t>
    </dgm:pt>
    <dgm:pt modelId="{304BB105-7B50-41A4-97EC-87BA4182FAA7}" type="sibTrans" cxnId="{16BA073A-A1A7-4A9F-804F-F3AE49F3F02E}">
      <dgm:prSet/>
      <dgm:spPr/>
      <dgm:t>
        <a:bodyPr/>
        <a:lstStyle/>
        <a:p>
          <a:endParaRPr lang="en-ZA"/>
        </a:p>
      </dgm:t>
    </dgm:pt>
    <dgm:pt modelId="{2BB8EFBA-59BA-4434-8F7A-01F1C9333C81}">
      <dgm:prSet/>
      <dgm:spPr/>
      <dgm:t>
        <a:bodyPr/>
        <a:lstStyle/>
        <a:p>
          <a:r>
            <a:rPr lang="en-US" dirty="0">
              <a:latin typeface="Raleway" pitchFamily="2" charset="0"/>
            </a:rPr>
            <a:t>At what level and where in the organization? </a:t>
          </a:r>
        </a:p>
      </dgm:t>
    </dgm:pt>
    <dgm:pt modelId="{971C5944-24F7-48A4-AFC3-626A9F4CD149}" type="parTrans" cxnId="{5BFCB27F-C23B-4C31-BF66-C4CE246BCF9B}">
      <dgm:prSet/>
      <dgm:spPr/>
      <dgm:t>
        <a:bodyPr/>
        <a:lstStyle/>
        <a:p>
          <a:endParaRPr lang="en-ZA"/>
        </a:p>
      </dgm:t>
    </dgm:pt>
    <dgm:pt modelId="{6533ACB7-F190-4A37-B878-AFBE491D09AB}" type="sibTrans" cxnId="{5BFCB27F-C23B-4C31-BF66-C4CE246BCF9B}">
      <dgm:prSet/>
      <dgm:spPr/>
      <dgm:t>
        <a:bodyPr/>
        <a:lstStyle/>
        <a:p>
          <a:endParaRPr lang="en-ZA"/>
        </a:p>
      </dgm:t>
    </dgm:pt>
    <dgm:pt modelId="{ACF84CC4-3561-4EF5-9BE0-DAA04B45B5BB}">
      <dgm:prSet/>
      <dgm:spPr/>
      <dgm:t>
        <a:bodyPr/>
        <a:lstStyle/>
        <a:p>
          <a:r>
            <a:rPr lang="en-ZA" dirty="0">
              <a:latin typeface="Raleway" pitchFamily="2" charset="0"/>
            </a:rPr>
            <a:t>What should Next Gen do? </a:t>
          </a:r>
        </a:p>
      </dgm:t>
    </dgm:pt>
    <dgm:pt modelId="{736F10C4-06E3-4AAA-8EEC-A00A2187D8F3}" type="parTrans" cxnId="{4F781C41-2080-40A4-88A6-DF3AE0F283F1}">
      <dgm:prSet/>
      <dgm:spPr/>
      <dgm:t>
        <a:bodyPr/>
        <a:lstStyle/>
        <a:p>
          <a:endParaRPr lang="en-ZA"/>
        </a:p>
      </dgm:t>
    </dgm:pt>
    <dgm:pt modelId="{16E55275-2DF3-41DB-803E-11279BD08154}" type="sibTrans" cxnId="{4F781C41-2080-40A4-88A6-DF3AE0F283F1}">
      <dgm:prSet/>
      <dgm:spPr/>
      <dgm:t>
        <a:bodyPr/>
        <a:lstStyle/>
        <a:p>
          <a:endParaRPr lang="en-ZA"/>
        </a:p>
      </dgm:t>
    </dgm:pt>
    <dgm:pt modelId="{9FA4B316-7342-48A4-9D50-4CEB5328A5B8}" type="pres">
      <dgm:prSet presAssocID="{444042D7-4CF3-48A7-8A56-82458D821DD5}" presName="Name0" presStyleCnt="0">
        <dgm:presLayoutVars>
          <dgm:chMax val="7"/>
          <dgm:chPref val="7"/>
          <dgm:dir/>
        </dgm:presLayoutVars>
      </dgm:prSet>
      <dgm:spPr/>
    </dgm:pt>
    <dgm:pt modelId="{0D9CC965-CD08-47A7-B0AE-1DD47753B17E}" type="pres">
      <dgm:prSet presAssocID="{444042D7-4CF3-48A7-8A56-82458D821DD5}" presName="Name1" presStyleCnt="0"/>
      <dgm:spPr/>
    </dgm:pt>
    <dgm:pt modelId="{32C56594-A03C-4D80-A11F-EE7F57AB3A0E}" type="pres">
      <dgm:prSet presAssocID="{444042D7-4CF3-48A7-8A56-82458D821DD5}" presName="cycle" presStyleCnt="0"/>
      <dgm:spPr/>
    </dgm:pt>
    <dgm:pt modelId="{B53F6EE4-260D-4461-AA02-B843EA453C04}" type="pres">
      <dgm:prSet presAssocID="{444042D7-4CF3-48A7-8A56-82458D821DD5}" presName="srcNode" presStyleLbl="node1" presStyleIdx="0" presStyleCnt="3"/>
      <dgm:spPr/>
    </dgm:pt>
    <dgm:pt modelId="{07B2B5C6-D6CB-4AD5-8C1C-5D32DFA40F10}" type="pres">
      <dgm:prSet presAssocID="{444042D7-4CF3-48A7-8A56-82458D821DD5}" presName="conn" presStyleLbl="parChTrans1D2" presStyleIdx="0" presStyleCnt="1"/>
      <dgm:spPr/>
    </dgm:pt>
    <dgm:pt modelId="{FDC8630B-191E-4174-85F0-9F25F56E45C7}" type="pres">
      <dgm:prSet presAssocID="{444042D7-4CF3-48A7-8A56-82458D821DD5}" presName="extraNode" presStyleLbl="node1" presStyleIdx="0" presStyleCnt="3"/>
      <dgm:spPr/>
    </dgm:pt>
    <dgm:pt modelId="{90E3D1C1-412F-4162-B7BB-1393CF55737E}" type="pres">
      <dgm:prSet presAssocID="{444042D7-4CF3-48A7-8A56-82458D821DD5}" presName="dstNode" presStyleLbl="node1" presStyleIdx="0" presStyleCnt="3"/>
      <dgm:spPr/>
    </dgm:pt>
    <dgm:pt modelId="{399D887F-431C-4AB2-A93A-AC24F3DD6D56}" type="pres">
      <dgm:prSet presAssocID="{CB5E39E1-3CBD-4536-BE67-2ED9340052A5}" presName="text_1" presStyleLbl="node1" presStyleIdx="0" presStyleCnt="3">
        <dgm:presLayoutVars>
          <dgm:bulletEnabled val="1"/>
        </dgm:presLayoutVars>
      </dgm:prSet>
      <dgm:spPr/>
    </dgm:pt>
    <dgm:pt modelId="{2B2B3017-443E-4C7C-B15C-9F0865C91A0B}" type="pres">
      <dgm:prSet presAssocID="{CB5E39E1-3CBD-4536-BE67-2ED9340052A5}" presName="accent_1" presStyleCnt="0"/>
      <dgm:spPr/>
    </dgm:pt>
    <dgm:pt modelId="{3E1B8B8A-CE01-46D8-9D7B-3EFC21632E16}" type="pres">
      <dgm:prSet presAssocID="{CB5E39E1-3CBD-4536-BE67-2ED9340052A5}" presName="accentRepeatNode" presStyleLbl="solidFgAcc1" presStyleIdx="0" presStyleCnt="3"/>
      <dgm:spPr>
        <a:solidFill>
          <a:srgbClr val="FFC000"/>
        </a:solidFill>
      </dgm:spPr>
    </dgm:pt>
    <dgm:pt modelId="{EB349A8D-66D8-40FF-9339-B4E04D3486D4}" type="pres">
      <dgm:prSet presAssocID="{E2BADAE0-1097-42C8-918C-5A9740FB6888}" presName="text_2" presStyleLbl="node1" presStyleIdx="1" presStyleCnt="3">
        <dgm:presLayoutVars>
          <dgm:bulletEnabled val="1"/>
        </dgm:presLayoutVars>
      </dgm:prSet>
      <dgm:spPr/>
    </dgm:pt>
    <dgm:pt modelId="{73AD9CC6-BAED-47AF-906C-FD61608F6DE2}" type="pres">
      <dgm:prSet presAssocID="{E2BADAE0-1097-42C8-918C-5A9740FB6888}" presName="accent_2" presStyleCnt="0"/>
      <dgm:spPr/>
    </dgm:pt>
    <dgm:pt modelId="{45665246-E9C1-4211-B139-65A1B1695BAB}" type="pres">
      <dgm:prSet presAssocID="{E2BADAE0-1097-42C8-918C-5A9740FB6888}" presName="accentRepeatNode" presStyleLbl="solidFgAcc1" presStyleIdx="1" presStyleCnt="3"/>
      <dgm:spPr>
        <a:solidFill>
          <a:srgbClr val="FFC000"/>
        </a:solidFill>
      </dgm:spPr>
    </dgm:pt>
    <dgm:pt modelId="{8EC059D4-B110-42E9-8A4D-FB8ABA6B9EF7}" type="pres">
      <dgm:prSet presAssocID="{73DDF168-59E5-4953-BE94-C2E0A5D9B93A}" presName="text_3" presStyleLbl="node1" presStyleIdx="2" presStyleCnt="3">
        <dgm:presLayoutVars>
          <dgm:bulletEnabled val="1"/>
        </dgm:presLayoutVars>
      </dgm:prSet>
      <dgm:spPr/>
    </dgm:pt>
    <dgm:pt modelId="{51542A47-17D7-4146-A777-352F3AEB9C88}" type="pres">
      <dgm:prSet presAssocID="{73DDF168-59E5-4953-BE94-C2E0A5D9B93A}" presName="accent_3" presStyleCnt="0"/>
      <dgm:spPr/>
    </dgm:pt>
    <dgm:pt modelId="{7C4E2E59-CA23-4221-94E6-4A336C040DCD}" type="pres">
      <dgm:prSet presAssocID="{73DDF168-59E5-4953-BE94-C2E0A5D9B93A}" presName="accentRepeatNode" presStyleLbl="solidFgAcc1" presStyleIdx="2" presStyleCnt="3"/>
      <dgm:spPr>
        <a:solidFill>
          <a:srgbClr val="FFC000"/>
        </a:solidFill>
      </dgm:spPr>
    </dgm:pt>
  </dgm:ptLst>
  <dgm:cxnLst>
    <dgm:cxn modelId="{C983921A-61E8-4D4C-9838-F1444B21F4F8}" srcId="{444042D7-4CF3-48A7-8A56-82458D821DD5}" destId="{CB5E39E1-3CBD-4536-BE67-2ED9340052A5}" srcOrd="0" destOrd="0" parTransId="{3F19602C-74B2-4D88-BE22-FB2178431E83}" sibTransId="{D3882D45-5CF7-4BBD-B95B-0F2F09AB4480}"/>
    <dgm:cxn modelId="{C1624E39-30FA-4687-861B-EED83C5C585D}" type="presOf" srcId="{444042D7-4CF3-48A7-8A56-82458D821DD5}" destId="{9FA4B316-7342-48A4-9D50-4CEB5328A5B8}" srcOrd="0" destOrd="0" presId="urn:microsoft.com/office/officeart/2008/layout/VerticalCurvedList"/>
    <dgm:cxn modelId="{16BA073A-A1A7-4A9F-804F-F3AE49F3F02E}" srcId="{444042D7-4CF3-48A7-8A56-82458D821DD5}" destId="{73DDF168-59E5-4953-BE94-C2E0A5D9B93A}" srcOrd="2" destOrd="0" parTransId="{F9588890-E2F6-47A7-849E-834CA2CCF7F2}" sibTransId="{304BB105-7B50-41A4-97EC-87BA4182FAA7}"/>
    <dgm:cxn modelId="{C856A560-3356-454D-9BCD-061A88AC330A}" srcId="{444042D7-4CF3-48A7-8A56-82458D821DD5}" destId="{E2BADAE0-1097-42C8-918C-5A9740FB6888}" srcOrd="1" destOrd="0" parTransId="{C8802CC8-495B-4873-B710-028D4BA08DF9}" sibTransId="{2ECB0756-DEE8-403F-BC05-A295330F6EEB}"/>
    <dgm:cxn modelId="{4F781C41-2080-40A4-88A6-DF3AE0F283F1}" srcId="{73DDF168-59E5-4953-BE94-C2E0A5D9B93A}" destId="{ACF84CC4-3561-4EF5-9BE0-DAA04B45B5BB}" srcOrd="0" destOrd="0" parTransId="{736F10C4-06E3-4AAA-8EEC-A00A2187D8F3}" sibTransId="{16E55275-2DF3-41DB-803E-11279BD08154}"/>
    <dgm:cxn modelId="{3B1D4463-44D3-4A71-99B7-119B439B6A2C}" type="presOf" srcId="{E2BADAE0-1097-42C8-918C-5A9740FB6888}" destId="{EB349A8D-66D8-40FF-9339-B4E04D3486D4}" srcOrd="0" destOrd="0" presId="urn:microsoft.com/office/officeart/2008/layout/VerticalCurvedList"/>
    <dgm:cxn modelId="{5BFCB27F-C23B-4C31-BF66-C4CE246BCF9B}" srcId="{E2BADAE0-1097-42C8-918C-5A9740FB6888}" destId="{2BB8EFBA-59BA-4434-8F7A-01F1C9333C81}" srcOrd="0" destOrd="0" parTransId="{971C5944-24F7-48A4-AFC3-626A9F4CD149}" sibTransId="{6533ACB7-F190-4A37-B878-AFBE491D09AB}"/>
    <dgm:cxn modelId="{07B13580-5A21-482E-9D31-E93677790753}" type="presOf" srcId="{E7D99E0D-A6BE-4A0E-820D-89A78A32E0CB}" destId="{399D887F-431C-4AB2-A93A-AC24F3DD6D56}" srcOrd="0" destOrd="1" presId="urn:microsoft.com/office/officeart/2008/layout/VerticalCurvedList"/>
    <dgm:cxn modelId="{DECE5787-222E-448B-8783-CBFB28088CD7}" type="presOf" srcId="{C5FE93EE-A364-40C9-B1AD-CB275EBBFBD3}" destId="{07B2B5C6-D6CB-4AD5-8C1C-5D32DFA40F10}" srcOrd="0" destOrd="0" presId="urn:microsoft.com/office/officeart/2008/layout/VerticalCurvedList"/>
    <dgm:cxn modelId="{ECD2D493-EDD3-4C63-B69C-5F22ED85D2E5}" srcId="{CB5E39E1-3CBD-4536-BE67-2ED9340052A5}" destId="{E7D99E0D-A6BE-4A0E-820D-89A78A32E0CB}" srcOrd="0" destOrd="0" parTransId="{4338F592-464C-4A1E-8E6B-159A7659EEE3}" sibTransId="{C5FE93EE-A364-40C9-B1AD-CB275EBBFBD3}"/>
    <dgm:cxn modelId="{A2232DA2-1525-41AE-84AF-1B0A66806E63}" type="presOf" srcId="{73DDF168-59E5-4953-BE94-C2E0A5D9B93A}" destId="{8EC059D4-B110-42E9-8A4D-FB8ABA6B9EF7}" srcOrd="0" destOrd="0" presId="urn:microsoft.com/office/officeart/2008/layout/VerticalCurvedList"/>
    <dgm:cxn modelId="{E5F43EBB-4A14-47F1-B98F-28C6D1893BAA}" type="presOf" srcId="{ACF84CC4-3561-4EF5-9BE0-DAA04B45B5BB}" destId="{8EC059D4-B110-42E9-8A4D-FB8ABA6B9EF7}" srcOrd="0" destOrd="1" presId="urn:microsoft.com/office/officeart/2008/layout/VerticalCurvedList"/>
    <dgm:cxn modelId="{D0F077C2-BD4E-4855-87EF-A4122E3B9E2A}" type="presOf" srcId="{CB5E39E1-3CBD-4536-BE67-2ED9340052A5}" destId="{399D887F-431C-4AB2-A93A-AC24F3DD6D56}" srcOrd="0" destOrd="0" presId="urn:microsoft.com/office/officeart/2008/layout/VerticalCurvedList"/>
    <dgm:cxn modelId="{D70342EC-76EB-4696-B819-64FF6DEA5E92}" type="presOf" srcId="{2BB8EFBA-59BA-4434-8F7A-01F1C9333C81}" destId="{EB349A8D-66D8-40FF-9339-B4E04D3486D4}" srcOrd="0" destOrd="1" presId="urn:microsoft.com/office/officeart/2008/layout/VerticalCurvedList"/>
    <dgm:cxn modelId="{D01BAD78-9A66-4BA8-BCE5-F9567A46ACCA}" type="presParOf" srcId="{9FA4B316-7342-48A4-9D50-4CEB5328A5B8}" destId="{0D9CC965-CD08-47A7-B0AE-1DD47753B17E}" srcOrd="0" destOrd="0" presId="urn:microsoft.com/office/officeart/2008/layout/VerticalCurvedList"/>
    <dgm:cxn modelId="{92991EA5-9F69-4D75-A3FB-A5B8358FD4E7}" type="presParOf" srcId="{0D9CC965-CD08-47A7-B0AE-1DD47753B17E}" destId="{32C56594-A03C-4D80-A11F-EE7F57AB3A0E}" srcOrd="0" destOrd="0" presId="urn:microsoft.com/office/officeart/2008/layout/VerticalCurvedList"/>
    <dgm:cxn modelId="{DCD7B03D-4408-4F15-ABAB-62718259DD6E}" type="presParOf" srcId="{32C56594-A03C-4D80-A11F-EE7F57AB3A0E}" destId="{B53F6EE4-260D-4461-AA02-B843EA453C04}" srcOrd="0" destOrd="0" presId="urn:microsoft.com/office/officeart/2008/layout/VerticalCurvedList"/>
    <dgm:cxn modelId="{EBBB3014-AD68-4D2F-B48A-418200E7C3DC}" type="presParOf" srcId="{32C56594-A03C-4D80-A11F-EE7F57AB3A0E}" destId="{07B2B5C6-D6CB-4AD5-8C1C-5D32DFA40F10}" srcOrd="1" destOrd="0" presId="urn:microsoft.com/office/officeart/2008/layout/VerticalCurvedList"/>
    <dgm:cxn modelId="{2F8E85A3-D478-4795-A568-6A6B5A9645B5}" type="presParOf" srcId="{32C56594-A03C-4D80-A11F-EE7F57AB3A0E}" destId="{FDC8630B-191E-4174-85F0-9F25F56E45C7}" srcOrd="2" destOrd="0" presId="urn:microsoft.com/office/officeart/2008/layout/VerticalCurvedList"/>
    <dgm:cxn modelId="{4E8B8F1D-D104-4D08-9534-9C4FAD0721F8}" type="presParOf" srcId="{32C56594-A03C-4D80-A11F-EE7F57AB3A0E}" destId="{90E3D1C1-412F-4162-B7BB-1393CF55737E}" srcOrd="3" destOrd="0" presId="urn:microsoft.com/office/officeart/2008/layout/VerticalCurvedList"/>
    <dgm:cxn modelId="{6FDFCE29-8CDE-4A56-9BFE-6257E99535BE}" type="presParOf" srcId="{0D9CC965-CD08-47A7-B0AE-1DD47753B17E}" destId="{399D887F-431C-4AB2-A93A-AC24F3DD6D56}" srcOrd="1" destOrd="0" presId="urn:microsoft.com/office/officeart/2008/layout/VerticalCurvedList"/>
    <dgm:cxn modelId="{B5224303-835B-4B06-819B-1ADA9135F227}" type="presParOf" srcId="{0D9CC965-CD08-47A7-B0AE-1DD47753B17E}" destId="{2B2B3017-443E-4C7C-B15C-9F0865C91A0B}" srcOrd="2" destOrd="0" presId="urn:microsoft.com/office/officeart/2008/layout/VerticalCurvedList"/>
    <dgm:cxn modelId="{A7A04C86-5090-4384-B654-91BB535E8362}" type="presParOf" srcId="{2B2B3017-443E-4C7C-B15C-9F0865C91A0B}" destId="{3E1B8B8A-CE01-46D8-9D7B-3EFC21632E16}" srcOrd="0" destOrd="0" presId="urn:microsoft.com/office/officeart/2008/layout/VerticalCurvedList"/>
    <dgm:cxn modelId="{26C516E4-A9CE-481D-80FF-FE6597E8B5AE}" type="presParOf" srcId="{0D9CC965-CD08-47A7-B0AE-1DD47753B17E}" destId="{EB349A8D-66D8-40FF-9339-B4E04D3486D4}" srcOrd="3" destOrd="0" presId="urn:microsoft.com/office/officeart/2008/layout/VerticalCurvedList"/>
    <dgm:cxn modelId="{B6929035-B526-452B-B529-077693657AE8}" type="presParOf" srcId="{0D9CC965-CD08-47A7-B0AE-1DD47753B17E}" destId="{73AD9CC6-BAED-47AF-906C-FD61608F6DE2}" srcOrd="4" destOrd="0" presId="urn:microsoft.com/office/officeart/2008/layout/VerticalCurvedList"/>
    <dgm:cxn modelId="{3AE09898-E3D3-4A78-B17D-B679A189B3F8}" type="presParOf" srcId="{73AD9CC6-BAED-47AF-906C-FD61608F6DE2}" destId="{45665246-E9C1-4211-B139-65A1B1695BAB}" srcOrd="0" destOrd="0" presId="urn:microsoft.com/office/officeart/2008/layout/VerticalCurvedList"/>
    <dgm:cxn modelId="{213B3E2A-AF38-4773-BE30-D6D811E1CFA7}" type="presParOf" srcId="{0D9CC965-CD08-47A7-B0AE-1DD47753B17E}" destId="{8EC059D4-B110-42E9-8A4D-FB8ABA6B9EF7}" srcOrd="5" destOrd="0" presId="urn:microsoft.com/office/officeart/2008/layout/VerticalCurvedList"/>
    <dgm:cxn modelId="{7E79F007-CBEE-4B80-BE52-6642EFC27FA3}" type="presParOf" srcId="{0D9CC965-CD08-47A7-B0AE-1DD47753B17E}" destId="{51542A47-17D7-4146-A777-352F3AEB9C88}" srcOrd="6" destOrd="0" presId="urn:microsoft.com/office/officeart/2008/layout/VerticalCurvedList"/>
    <dgm:cxn modelId="{40B95F6C-E326-421A-9875-A274B040C5E1}" type="presParOf" srcId="{51542A47-17D7-4146-A777-352F3AEB9C88}" destId="{7C4E2E59-CA23-4221-94E6-4A336C040D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9B1651-11D2-4E64-8653-A66893876281}"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ZA"/>
        </a:p>
      </dgm:t>
    </dgm:pt>
    <dgm:pt modelId="{B7B19846-A00E-4475-A1B0-EE890566F565}">
      <dgm:prSet phldrT="[Text]"/>
      <dgm:spPr/>
      <dgm:t>
        <a:bodyPr/>
        <a:lstStyle/>
        <a:p>
          <a:r>
            <a:rPr lang="en-ZA" dirty="0"/>
            <a:t>Family Background</a:t>
          </a:r>
        </a:p>
      </dgm:t>
    </dgm:pt>
    <dgm:pt modelId="{5E50FAC6-090D-4779-B7D4-5271584C3CB8}" type="parTrans" cxnId="{6D67FB46-6960-42DE-A4E7-AC9274DE466A}">
      <dgm:prSet/>
      <dgm:spPr/>
      <dgm:t>
        <a:bodyPr/>
        <a:lstStyle/>
        <a:p>
          <a:endParaRPr lang="en-ZA"/>
        </a:p>
      </dgm:t>
    </dgm:pt>
    <dgm:pt modelId="{25BFC12E-3BDB-44CF-8541-19A34B071F00}" type="sibTrans" cxnId="{6D67FB46-6960-42DE-A4E7-AC9274DE466A}">
      <dgm:prSet/>
      <dgm:spPr/>
      <dgm:t>
        <a:bodyPr/>
        <a:lstStyle/>
        <a:p>
          <a:endParaRPr lang="en-ZA"/>
        </a:p>
      </dgm:t>
    </dgm:pt>
    <dgm:pt modelId="{21B69EB4-43D9-469C-BCE9-E31120B78478}">
      <dgm:prSet phldrT="[Text]"/>
      <dgm:spPr/>
      <dgm:t>
        <a:bodyPr/>
        <a:lstStyle/>
        <a:p>
          <a:r>
            <a:rPr lang="en-ZA" dirty="0"/>
            <a:t>Provide a brief overview of your family history, values, and culture.</a:t>
          </a:r>
        </a:p>
      </dgm:t>
    </dgm:pt>
    <dgm:pt modelId="{F97F5C6F-D4DD-4383-A6BD-59A046859317}" type="parTrans" cxnId="{F0EA80FB-5E11-45A8-A186-973D7569E680}">
      <dgm:prSet/>
      <dgm:spPr/>
      <dgm:t>
        <a:bodyPr/>
        <a:lstStyle/>
        <a:p>
          <a:endParaRPr lang="en-ZA"/>
        </a:p>
      </dgm:t>
    </dgm:pt>
    <dgm:pt modelId="{79CA6E62-9FCA-44BD-B510-CB6CBB5C0E0A}" type="sibTrans" cxnId="{F0EA80FB-5E11-45A8-A186-973D7569E680}">
      <dgm:prSet/>
      <dgm:spPr/>
      <dgm:t>
        <a:bodyPr/>
        <a:lstStyle/>
        <a:p>
          <a:endParaRPr lang="en-ZA"/>
        </a:p>
      </dgm:t>
    </dgm:pt>
    <dgm:pt modelId="{80803F0E-D16A-41ED-B808-D70DAC7BC3ED}">
      <dgm:prSet phldrT="[Text]"/>
      <dgm:spPr/>
      <dgm:t>
        <a:bodyPr/>
        <a:lstStyle/>
        <a:p>
          <a:r>
            <a:rPr lang="en-ZA" dirty="0"/>
            <a:t>Family Objectives and Vision </a:t>
          </a:r>
        </a:p>
      </dgm:t>
    </dgm:pt>
    <dgm:pt modelId="{3C15882C-A565-4956-80B8-1702E7A04A0B}" type="parTrans" cxnId="{6A3FC022-C673-4A79-8852-C1DBEB3A4645}">
      <dgm:prSet/>
      <dgm:spPr/>
      <dgm:t>
        <a:bodyPr/>
        <a:lstStyle/>
        <a:p>
          <a:endParaRPr lang="en-ZA"/>
        </a:p>
      </dgm:t>
    </dgm:pt>
    <dgm:pt modelId="{1DB882DA-2BD4-4D6B-ADE7-BF20D54C908B}" type="sibTrans" cxnId="{6A3FC022-C673-4A79-8852-C1DBEB3A4645}">
      <dgm:prSet/>
      <dgm:spPr/>
      <dgm:t>
        <a:bodyPr/>
        <a:lstStyle/>
        <a:p>
          <a:endParaRPr lang="en-ZA"/>
        </a:p>
      </dgm:t>
    </dgm:pt>
    <dgm:pt modelId="{4CD8CAA3-2433-4A92-B8A6-C57696F5C9F0}">
      <dgm:prSet phldrT="[Text]"/>
      <dgm:spPr/>
      <dgm:t>
        <a:bodyPr/>
        <a:lstStyle/>
        <a:p>
          <a:r>
            <a:rPr lang="en-ZA" dirty="0"/>
            <a:t>What are your family’s short-term and long-term financial objectives? </a:t>
          </a:r>
        </a:p>
      </dgm:t>
    </dgm:pt>
    <dgm:pt modelId="{C986F505-739A-420B-B7EC-F4319A30AA45}" type="parTrans" cxnId="{179DB9A0-F996-4AE6-A6AB-B92B984B24D3}">
      <dgm:prSet/>
      <dgm:spPr/>
      <dgm:t>
        <a:bodyPr/>
        <a:lstStyle/>
        <a:p>
          <a:endParaRPr lang="en-ZA"/>
        </a:p>
      </dgm:t>
    </dgm:pt>
    <dgm:pt modelId="{B76F6F87-42EC-4970-8CA6-884C89E938AF}" type="sibTrans" cxnId="{179DB9A0-F996-4AE6-A6AB-B92B984B24D3}">
      <dgm:prSet/>
      <dgm:spPr/>
      <dgm:t>
        <a:bodyPr/>
        <a:lstStyle/>
        <a:p>
          <a:endParaRPr lang="en-ZA"/>
        </a:p>
      </dgm:t>
    </dgm:pt>
    <dgm:pt modelId="{C5846A2D-69A3-428C-A128-EC158932EB04}">
      <dgm:prSet phldrT="[Text]"/>
      <dgm:spPr/>
      <dgm:t>
        <a:bodyPr/>
        <a:lstStyle/>
        <a:p>
          <a:r>
            <a:rPr lang="en-ZA" dirty="0"/>
            <a:t>Family Governance</a:t>
          </a:r>
        </a:p>
      </dgm:t>
    </dgm:pt>
    <dgm:pt modelId="{8C62D719-2E68-4906-AAA8-21B34FCDCA70}" type="parTrans" cxnId="{7611C432-F10D-44FC-B036-67976DDA0517}">
      <dgm:prSet/>
      <dgm:spPr/>
      <dgm:t>
        <a:bodyPr/>
        <a:lstStyle/>
        <a:p>
          <a:endParaRPr lang="en-ZA"/>
        </a:p>
      </dgm:t>
    </dgm:pt>
    <dgm:pt modelId="{ABD5AD22-6F63-4CB9-975D-B6A49B1CDAD3}" type="sibTrans" cxnId="{7611C432-F10D-44FC-B036-67976DDA0517}">
      <dgm:prSet/>
      <dgm:spPr/>
      <dgm:t>
        <a:bodyPr/>
        <a:lstStyle/>
        <a:p>
          <a:endParaRPr lang="en-ZA"/>
        </a:p>
      </dgm:t>
    </dgm:pt>
    <dgm:pt modelId="{4618944D-E5F3-4BBB-B023-83E3019778E0}">
      <dgm:prSet phldrT="[Text]"/>
      <dgm:spPr/>
      <dgm:t>
        <a:bodyPr/>
        <a:lstStyle/>
        <a:p>
          <a:r>
            <a:rPr lang="en-ZA" dirty="0"/>
            <a:t>Key Family Members </a:t>
          </a:r>
        </a:p>
      </dgm:t>
    </dgm:pt>
    <dgm:pt modelId="{E1E23602-C658-4096-9E8C-B86F3BBD8340}" type="parTrans" cxnId="{BE89EF14-BD29-45BE-BC56-307840330FA7}">
      <dgm:prSet/>
      <dgm:spPr/>
      <dgm:t>
        <a:bodyPr/>
        <a:lstStyle/>
        <a:p>
          <a:endParaRPr lang="en-ZA"/>
        </a:p>
      </dgm:t>
    </dgm:pt>
    <dgm:pt modelId="{2F01B4ED-DD64-465A-8AA2-16500B61A535}" type="sibTrans" cxnId="{BE89EF14-BD29-45BE-BC56-307840330FA7}">
      <dgm:prSet/>
      <dgm:spPr/>
      <dgm:t>
        <a:bodyPr/>
        <a:lstStyle/>
        <a:p>
          <a:endParaRPr lang="en-ZA"/>
        </a:p>
      </dgm:t>
    </dgm:pt>
    <dgm:pt modelId="{0950E38E-ED91-4350-A7A3-75C9D828577A}">
      <dgm:prSet phldrT="[Text]"/>
      <dgm:spPr/>
      <dgm:t>
        <a:bodyPr/>
        <a:lstStyle/>
        <a:p>
          <a:r>
            <a:rPr lang="en-ZA" dirty="0"/>
            <a:t>Wealth Holdings</a:t>
          </a:r>
        </a:p>
      </dgm:t>
    </dgm:pt>
    <dgm:pt modelId="{7A5720E8-AA18-47F6-9ABF-144A57C80F29}" type="parTrans" cxnId="{CF1E83FE-1EB6-4B57-8880-A157BCA82569}">
      <dgm:prSet/>
      <dgm:spPr/>
      <dgm:t>
        <a:bodyPr/>
        <a:lstStyle/>
        <a:p>
          <a:endParaRPr lang="en-ZA"/>
        </a:p>
      </dgm:t>
    </dgm:pt>
    <dgm:pt modelId="{425C838A-4C07-408A-928E-48E3DA097DC7}" type="sibTrans" cxnId="{CF1E83FE-1EB6-4B57-8880-A157BCA82569}">
      <dgm:prSet/>
      <dgm:spPr/>
      <dgm:t>
        <a:bodyPr/>
        <a:lstStyle/>
        <a:p>
          <a:endParaRPr lang="en-ZA"/>
        </a:p>
      </dgm:t>
    </dgm:pt>
    <dgm:pt modelId="{F52CDF5E-A9AB-44F0-A414-C05F5BDCDE11}">
      <dgm:prSet phldrT="[Text]"/>
      <dgm:spPr/>
      <dgm:t>
        <a:bodyPr/>
        <a:lstStyle/>
        <a:p>
          <a:r>
            <a:rPr lang="en-ZA" dirty="0"/>
            <a:t>Family Values and Principles</a:t>
          </a:r>
        </a:p>
      </dgm:t>
    </dgm:pt>
    <dgm:pt modelId="{0968FB19-9BA5-4F75-AC82-A828E9D15B20}" type="parTrans" cxnId="{2FDB7D97-DFAD-4682-A942-29E5A1395490}">
      <dgm:prSet/>
      <dgm:spPr/>
      <dgm:t>
        <a:bodyPr/>
        <a:lstStyle/>
        <a:p>
          <a:endParaRPr lang="en-ZA"/>
        </a:p>
      </dgm:t>
    </dgm:pt>
    <dgm:pt modelId="{52DD2189-ABD5-4DEE-B3D6-A00FB3F9FC6B}" type="sibTrans" cxnId="{2FDB7D97-DFAD-4682-A942-29E5A1395490}">
      <dgm:prSet/>
      <dgm:spPr/>
      <dgm:t>
        <a:bodyPr/>
        <a:lstStyle/>
        <a:p>
          <a:endParaRPr lang="en-ZA"/>
        </a:p>
      </dgm:t>
    </dgm:pt>
    <dgm:pt modelId="{923DA019-9177-4A31-91D9-E17D6F1AB9D4}">
      <dgm:prSet phldrT="[Text]"/>
      <dgm:spPr/>
      <dgm:t>
        <a:bodyPr/>
        <a:lstStyle/>
        <a:p>
          <a:r>
            <a:rPr lang="en-ZA" dirty="0"/>
            <a:t>Decision-Making and Conflict Resolution </a:t>
          </a:r>
        </a:p>
      </dgm:t>
    </dgm:pt>
    <dgm:pt modelId="{298C4B1A-4E96-4309-B5C4-2510194F00B7}" type="parTrans" cxnId="{587AECC3-2753-4512-BC0D-DDCB14C0099C}">
      <dgm:prSet/>
      <dgm:spPr/>
      <dgm:t>
        <a:bodyPr/>
        <a:lstStyle/>
        <a:p>
          <a:endParaRPr lang="en-ZA"/>
        </a:p>
      </dgm:t>
    </dgm:pt>
    <dgm:pt modelId="{B8EE3014-52F5-4E26-895D-87A2BAFB8633}" type="sibTrans" cxnId="{587AECC3-2753-4512-BC0D-DDCB14C0099C}">
      <dgm:prSet/>
      <dgm:spPr/>
      <dgm:t>
        <a:bodyPr/>
        <a:lstStyle/>
        <a:p>
          <a:endParaRPr lang="en-ZA"/>
        </a:p>
      </dgm:t>
    </dgm:pt>
    <dgm:pt modelId="{6961E0D1-BC7E-4A46-9A12-88BBDE11CB85}">
      <dgm:prSet phldrT="[Text]"/>
      <dgm:spPr/>
      <dgm:t>
        <a:bodyPr/>
        <a:lstStyle/>
        <a:p>
          <a:r>
            <a:rPr lang="en-ZA" dirty="0"/>
            <a:t> Describe the main source of family wealth and assets  </a:t>
          </a:r>
        </a:p>
      </dgm:t>
    </dgm:pt>
    <dgm:pt modelId="{6EBC0E7C-20ED-478C-AA7A-F7DBD7F6A418}" type="parTrans" cxnId="{F1B3AF83-E252-4506-BEF3-05DE44A05CAC}">
      <dgm:prSet/>
      <dgm:spPr/>
      <dgm:t>
        <a:bodyPr/>
        <a:lstStyle/>
        <a:p>
          <a:endParaRPr lang="en-ZA"/>
        </a:p>
      </dgm:t>
    </dgm:pt>
    <dgm:pt modelId="{C46D9798-3289-4358-9E92-B93F1E42F135}" type="sibTrans" cxnId="{F1B3AF83-E252-4506-BEF3-05DE44A05CAC}">
      <dgm:prSet/>
      <dgm:spPr/>
      <dgm:t>
        <a:bodyPr/>
        <a:lstStyle/>
        <a:p>
          <a:endParaRPr lang="en-ZA"/>
        </a:p>
      </dgm:t>
    </dgm:pt>
    <dgm:pt modelId="{99B83F3D-B8E0-4628-BD44-273D619FBBEC}">
      <dgm:prSet phldrT="[Text]"/>
      <dgm:spPr/>
      <dgm:t>
        <a:bodyPr/>
        <a:lstStyle/>
        <a:p>
          <a:r>
            <a:rPr lang="en-ZA" dirty="0"/>
            <a:t>What is the vision for your family’s wealth and legacy over generations? </a:t>
          </a:r>
        </a:p>
      </dgm:t>
    </dgm:pt>
    <dgm:pt modelId="{D511643F-5EF0-45CF-B3BC-817CDA62D4EF}" type="parTrans" cxnId="{B0D1AFC5-C4BD-4253-BE9C-D96DBA704825}">
      <dgm:prSet/>
      <dgm:spPr/>
      <dgm:t>
        <a:bodyPr/>
        <a:lstStyle/>
        <a:p>
          <a:endParaRPr lang="en-ZA"/>
        </a:p>
      </dgm:t>
    </dgm:pt>
    <dgm:pt modelId="{AAEE7CD5-BA03-4507-A82D-DE808F8ACF26}" type="sibTrans" cxnId="{B0D1AFC5-C4BD-4253-BE9C-D96DBA704825}">
      <dgm:prSet/>
      <dgm:spPr/>
      <dgm:t>
        <a:bodyPr/>
        <a:lstStyle/>
        <a:p>
          <a:endParaRPr lang="en-ZA"/>
        </a:p>
      </dgm:t>
    </dgm:pt>
    <dgm:pt modelId="{FA2CE7FA-E2FC-4D04-ADB8-ADE03F3DFDD5}">
      <dgm:prSet phldrT="[Text]"/>
      <dgm:spPr/>
      <dgm:t>
        <a:bodyPr/>
        <a:lstStyle/>
        <a:p>
          <a:r>
            <a:rPr lang="en-ZA" dirty="0"/>
            <a:t>Have you established any family governance structures or processes? (e.g. Family meetings, councils) </a:t>
          </a:r>
        </a:p>
      </dgm:t>
    </dgm:pt>
    <dgm:pt modelId="{47B53EDA-65D4-44BB-A3FA-BE0313D60DA3}" type="parTrans" cxnId="{4FDB2E7C-2342-4E0B-8D7C-2C1050A480D9}">
      <dgm:prSet/>
      <dgm:spPr/>
      <dgm:t>
        <a:bodyPr/>
        <a:lstStyle/>
        <a:p>
          <a:endParaRPr lang="en-ZA"/>
        </a:p>
      </dgm:t>
    </dgm:pt>
    <dgm:pt modelId="{D5368DE6-9FE6-4F54-B09F-E6BA54CE5B20}" type="sibTrans" cxnId="{4FDB2E7C-2342-4E0B-8D7C-2C1050A480D9}">
      <dgm:prSet/>
      <dgm:spPr/>
      <dgm:t>
        <a:bodyPr/>
        <a:lstStyle/>
        <a:p>
          <a:endParaRPr lang="en-ZA"/>
        </a:p>
      </dgm:t>
    </dgm:pt>
    <dgm:pt modelId="{CAF74855-CB7F-4FF2-9FFD-B8873BC03127}">
      <dgm:prSet phldrT="[Text]"/>
      <dgm:spPr/>
      <dgm:t>
        <a:bodyPr/>
        <a:lstStyle/>
        <a:p>
          <a:r>
            <a:rPr lang="en-ZA" dirty="0"/>
            <a:t>If yes, please provide details.</a:t>
          </a:r>
        </a:p>
      </dgm:t>
    </dgm:pt>
    <dgm:pt modelId="{3E1DC534-D615-41C5-A024-00EF33E8BBED}" type="parTrans" cxnId="{C46C73C2-FF6D-4D57-AFB9-B768358C1115}">
      <dgm:prSet/>
      <dgm:spPr/>
      <dgm:t>
        <a:bodyPr/>
        <a:lstStyle/>
        <a:p>
          <a:endParaRPr lang="en-ZA"/>
        </a:p>
      </dgm:t>
    </dgm:pt>
    <dgm:pt modelId="{B4C77108-D20B-4DE9-9516-56B270F1CB35}" type="sibTrans" cxnId="{C46C73C2-FF6D-4D57-AFB9-B768358C1115}">
      <dgm:prSet/>
      <dgm:spPr/>
      <dgm:t>
        <a:bodyPr/>
        <a:lstStyle/>
        <a:p>
          <a:endParaRPr lang="en-ZA"/>
        </a:p>
      </dgm:t>
    </dgm:pt>
    <dgm:pt modelId="{EF21E406-3851-48D9-AC58-2A6EF78A3B61}">
      <dgm:prSet phldrT="[Text]"/>
      <dgm:spPr/>
      <dgm:t>
        <a:bodyPr/>
        <a:lstStyle/>
        <a:p>
          <a:r>
            <a:rPr lang="en-ZA" dirty="0"/>
            <a:t>If no, would you be interested in implementing? </a:t>
          </a:r>
        </a:p>
      </dgm:t>
    </dgm:pt>
    <dgm:pt modelId="{766BB871-64CA-4C8E-A2EE-F8271CE25E90}" type="parTrans" cxnId="{0EF881EA-7A19-407B-83BE-E294CC398DB4}">
      <dgm:prSet/>
      <dgm:spPr/>
      <dgm:t>
        <a:bodyPr/>
        <a:lstStyle/>
        <a:p>
          <a:endParaRPr lang="en-ZA"/>
        </a:p>
      </dgm:t>
    </dgm:pt>
    <dgm:pt modelId="{DF549F1E-028A-43DC-8104-7EBC48BC33D4}" type="sibTrans" cxnId="{0EF881EA-7A19-407B-83BE-E294CC398DB4}">
      <dgm:prSet/>
      <dgm:spPr/>
      <dgm:t>
        <a:bodyPr/>
        <a:lstStyle/>
        <a:p>
          <a:endParaRPr lang="en-ZA"/>
        </a:p>
      </dgm:t>
    </dgm:pt>
    <dgm:pt modelId="{B08221C3-536B-4598-89D1-10AAAFC4A0CF}">
      <dgm:prSet phldrT="[Text]"/>
      <dgm:spPr/>
      <dgm:t>
        <a:bodyPr/>
        <a:lstStyle/>
        <a:p>
          <a:r>
            <a:rPr lang="en-ZA" dirty="0"/>
            <a:t>List the names and roles of key family members involved in the wealth management and decision making. </a:t>
          </a:r>
        </a:p>
      </dgm:t>
    </dgm:pt>
    <dgm:pt modelId="{FF84CCD2-D4E6-461F-BD8A-E741EDCD4F9C}" type="parTrans" cxnId="{7576EC8F-6868-4831-8C19-703668B8C8FE}">
      <dgm:prSet/>
      <dgm:spPr/>
      <dgm:t>
        <a:bodyPr/>
        <a:lstStyle/>
        <a:p>
          <a:endParaRPr lang="en-ZA"/>
        </a:p>
      </dgm:t>
    </dgm:pt>
    <dgm:pt modelId="{AF576BD0-1184-42DC-980F-E17D3C564172}" type="sibTrans" cxnId="{7576EC8F-6868-4831-8C19-703668B8C8FE}">
      <dgm:prSet/>
      <dgm:spPr/>
      <dgm:t>
        <a:bodyPr/>
        <a:lstStyle/>
        <a:p>
          <a:endParaRPr lang="en-ZA"/>
        </a:p>
      </dgm:t>
    </dgm:pt>
    <dgm:pt modelId="{24C5A578-EFB6-4A76-AFFC-E32821A3ED3A}">
      <dgm:prSet phldrT="[Text]"/>
      <dgm:spPr/>
      <dgm:t>
        <a:bodyPr/>
        <a:lstStyle/>
        <a:p>
          <a:r>
            <a:rPr lang="en-ZA" dirty="0"/>
            <a:t>Describe the responsibilities  and areas of expertise. </a:t>
          </a:r>
        </a:p>
      </dgm:t>
    </dgm:pt>
    <dgm:pt modelId="{6D17042B-ABD9-4169-A6C9-7F7761717179}" type="parTrans" cxnId="{788FF4AC-328B-4827-B2E2-0641FF1142F0}">
      <dgm:prSet/>
      <dgm:spPr/>
      <dgm:t>
        <a:bodyPr/>
        <a:lstStyle/>
        <a:p>
          <a:endParaRPr lang="en-ZA"/>
        </a:p>
      </dgm:t>
    </dgm:pt>
    <dgm:pt modelId="{42812464-B4F3-4A82-B7E5-5890C6C51E0C}" type="sibTrans" cxnId="{788FF4AC-328B-4827-B2E2-0641FF1142F0}">
      <dgm:prSet/>
      <dgm:spPr/>
      <dgm:t>
        <a:bodyPr/>
        <a:lstStyle/>
        <a:p>
          <a:endParaRPr lang="en-ZA"/>
        </a:p>
      </dgm:t>
    </dgm:pt>
    <dgm:pt modelId="{8D00B9E1-4C2C-4ED4-9188-AFCF0DCD9416}">
      <dgm:prSet phldrT="[Text]"/>
      <dgm:spPr/>
      <dgm:t>
        <a:bodyPr/>
        <a:lstStyle/>
        <a:p>
          <a:r>
            <a:rPr lang="en-ZA" dirty="0"/>
            <a:t>Provide an overview of your family’s wealth holdings, including assets, businesses, investments, and real estate. </a:t>
          </a:r>
        </a:p>
      </dgm:t>
    </dgm:pt>
    <dgm:pt modelId="{46F3EE91-7550-4A81-B3B4-87B3979607C0}" type="parTrans" cxnId="{7A2C25CE-EABF-4AD8-B295-E29A0BF1B5CA}">
      <dgm:prSet/>
      <dgm:spPr/>
      <dgm:t>
        <a:bodyPr/>
        <a:lstStyle/>
        <a:p>
          <a:endParaRPr lang="en-ZA"/>
        </a:p>
      </dgm:t>
    </dgm:pt>
    <dgm:pt modelId="{7AE7ED9F-067B-49F0-A6D5-B6F5D02923FC}" type="sibTrans" cxnId="{7A2C25CE-EABF-4AD8-B295-E29A0BF1B5CA}">
      <dgm:prSet/>
      <dgm:spPr/>
      <dgm:t>
        <a:bodyPr/>
        <a:lstStyle/>
        <a:p>
          <a:endParaRPr lang="en-ZA"/>
        </a:p>
      </dgm:t>
    </dgm:pt>
    <dgm:pt modelId="{D42F7016-D274-4279-A68C-6E0EF0C8C3AC}">
      <dgm:prSet phldrT="[Text]"/>
      <dgm:spPr/>
      <dgm:t>
        <a:bodyPr/>
        <a:lstStyle/>
        <a:p>
          <a:r>
            <a:rPr lang="en-ZA" dirty="0"/>
            <a:t>Include approximate values and percentage of total wealth for each category </a:t>
          </a:r>
        </a:p>
      </dgm:t>
    </dgm:pt>
    <dgm:pt modelId="{E4803210-0707-4696-B18C-C49C9501A5B5}" type="parTrans" cxnId="{9E1DD3E2-D9AD-4BB8-BC1B-90E91C070555}">
      <dgm:prSet/>
      <dgm:spPr/>
      <dgm:t>
        <a:bodyPr/>
        <a:lstStyle/>
        <a:p>
          <a:endParaRPr lang="en-ZA"/>
        </a:p>
      </dgm:t>
    </dgm:pt>
    <dgm:pt modelId="{89EFC709-F659-407B-A505-5F7F4AEAB965}" type="sibTrans" cxnId="{9E1DD3E2-D9AD-4BB8-BC1B-90E91C070555}">
      <dgm:prSet/>
      <dgm:spPr/>
      <dgm:t>
        <a:bodyPr/>
        <a:lstStyle/>
        <a:p>
          <a:endParaRPr lang="en-ZA"/>
        </a:p>
      </dgm:t>
    </dgm:pt>
    <dgm:pt modelId="{B4F4F828-DECC-43E6-A542-AAC7F8A0EFC2}">
      <dgm:prSet phldrT="[Text]"/>
      <dgm:spPr/>
      <dgm:t>
        <a:bodyPr/>
        <a:lstStyle/>
        <a:p>
          <a:r>
            <a:rPr lang="en-ZA" dirty="0"/>
            <a:t>What are the core values and principles that you would like to see reflected in the family constitution? </a:t>
          </a:r>
        </a:p>
      </dgm:t>
    </dgm:pt>
    <dgm:pt modelId="{280E8D2E-03B3-4F57-9667-8919B162B2CE}" type="parTrans" cxnId="{5D196AC3-5F81-4EA7-BF22-55B9966BD159}">
      <dgm:prSet/>
      <dgm:spPr/>
      <dgm:t>
        <a:bodyPr/>
        <a:lstStyle/>
        <a:p>
          <a:endParaRPr lang="en-ZA"/>
        </a:p>
      </dgm:t>
    </dgm:pt>
    <dgm:pt modelId="{00066890-C3DC-4843-B48D-13945531EB1E}" type="sibTrans" cxnId="{5D196AC3-5F81-4EA7-BF22-55B9966BD159}">
      <dgm:prSet/>
      <dgm:spPr/>
      <dgm:t>
        <a:bodyPr/>
        <a:lstStyle/>
        <a:p>
          <a:endParaRPr lang="en-ZA"/>
        </a:p>
      </dgm:t>
    </dgm:pt>
    <dgm:pt modelId="{57D8B869-7889-48AE-B29B-3B8B7DBB9BC0}">
      <dgm:prSet phldrT="[Text]"/>
      <dgm:spPr/>
      <dgm:t>
        <a:bodyPr/>
        <a:lstStyle/>
        <a:p>
          <a:r>
            <a:rPr lang="en-ZA" dirty="0"/>
            <a:t>Are there any specific family traditions or values that are important to preserve?  </a:t>
          </a:r>
        </a:p>
      </dgm:t>
    </dgm:pt>
    <dgm:pt modelId="{CCF27B18-7EC9-4330-BC0F-F8391AB6CBDC}" type="parTrans" cxnId="{0F7D2B9A-8D9F-4996-8FAE-F19AB9652BC0}">
      <dgm:prSet/>
      <dgm:spPr/>
      <dgm:t>
        <a:bodyPr/>
        <a:lstStyle/>
        <a:p>
          <a:endParaRPr lang="en-ZA"/>
        </a:p>
      </dgm:t>
    </dgm:pt>
    <dgm:pt modelId="{7420CAF0-9CFF-4BE8-B955-BDA6A00E9A2F}" type="sibTrans" cxnId="{0F7D2B9A-8D9F-4996-8FAE-F19AB9652BC0}">
      <dgm:prSet/>
      <dgm:spPr/>
      <dgm:t>
        <a:bodyPr/>
        <a:lstStyle/>
        <a:p>
          <a:endParaRPr lang="en-ZA"/>
        </a:p>
      </dgm:t>
    </dgm:pt>
    <dgm:pt modelId="{4859232B-0EEC-461B-A876-2E5CCF3EE7D3}">
      <dgm:prSet phldrT="[Text]"/>
      <dgm:spPr/>
      <dgm:t>
        <a:bodyPr/>
        <a:lstStyle/>
        <a:p>
          <a:r>
            <a:rPr lang="en-ZA" dirty="0"/>
            <a:t>How are major financial decisions currently made within the family?</a:t>
          </a:r>
        </a:p>
      </dgm:t>
    </dgm:pt>
    <dgm:pt modelId="{181CA2AE-6A61-43C9-B492-6BF77E991DA0}" type="parTrans" cxnId="{4D303F9D-AF90-49A7-8566-CEFF9310197C}">
      <dgm:prSet/>
      <dgm:spPr/>
      <dgm:t>
        <a:bodyPr/>
        <a:lstStyle/>
        <a:p>
          <a:endParaRPr lang="en-ZA"/>
        </a:p>
      </dgm:t>
    </dgm:pt>
    <dgm:pt modelId="{40D259A3-C827-48C4-8600-5888A2EC8EA5}" type="sibTrans" cxnId="{4D303F9D-AF90-49A7-8566-CEFF9310197C}">
      <dgm:prSet/>
      <dgm:spPr/>
      <dgm:t>
        <a:bodyPr/>
        <a:lstStyle/>
        <a:p>
          <a:endParaRPr lang="en-ZA"/>
        </a:p>
      </dgm:t>
    </dgm:pt>
    <dgm:pt modelId="{71C890EE-0B9B-4CE9-BD2F-0EA788C519F1}">
      <dgm:prSet phldrT="[Text]"/>
      <dgm:spPr/>
      <dgm:t>
        <a:bodyPr/>
        <a:lstStyle/>
        <a:p>
          <a:r>
            <a:rPr lang="en-ZA" dirty="0"/>
            <a:t>How does the family handle conflicts or disputes related to wealth and assets? </a:t>
          </a:r>
        </a:p>
      </dgm:t>
    </dgm:pt>
    <dgm:pt modelId="{6E938FA6-A8CC-4036-8AA9-3555161E8E79}" type="parTrans" cxnId="{6842226B-0B4D-48DF-B9AC-6703FEF00CE1}">
      <dgm:prSet/>
      <dgm:spPr/>
      <dgm:t>
        <a:bodyPr/>
        <a:lstStyle/>
        <a:p>
          <a:endParaRPr lang="en-ZA"/>
        </a:p>
      </dgm:t>
    </dgm:pt>
    <dgm:pt modelId="{4A566F37-A6FA-4E3C-A16E-F4F19CA3C6FC}" type="sibTrans" cxnId="{6842226B-0B4D-48DF-B9AC-6703FEF00CE1}">
      <dgm:prSet/>
      <dgm:spPr/>
      <dgm:t>
        <a:bodyPr/>
        <a:lstStyle/>
        <a:p>
          <a:endParaRPr lang="en-ZA"/>
        </a:p>
      </dgm:t>
    </dgm:pt>
    <dgm:pt modelId="{F8733536-525D-4BD0-90E4-B672976A13D9}" type="pres">
      <dgm:prSet presAssocID="{C19B1651-11D2-4E64-8653-A66893876281}" presName="diagram" presStyleCnt="0">
        <dgm:presLayoutVars>
          <dgm:dir/>
          <dgm:animLvl val="lvl"/>
          <dgm:resizeHandles val="exact"/>
        </dgm:presLayoutVars>
      </dgm:prSet>
      <dgm:spPr/>
    </dgm:pt>
    <dgm:pt modelId="{7EB1C381-918A-472F-ACEA-15F4DAC57C83}" type="pres">
      <dgm:prSet presAssocID="{B7B19846-A00E-4475-A1B0-EE890566F565}" presName="compNode" presStyleCnt="0"/>
      <dgm:spPr/>
    </dgm:pt>
    <dgm:pt modelId="{769990C0-C1AB-4237-83F7-FC3703755EC7}" type="pres">
      <dgm:prSet presAssocID="{B7B19846-A00E-4475-A1B0-EE890566F565}" presName="childRect" presStyleLbl="bgAcc1" presStyleIdx="0" presStyleCnt="7">
        <dgm:presLayoutVars>
          <dgm:bulletEnabled val="1"/>
        </dgm:presLayoutVars>
      </dgm:prSet>
      <dgm:spPr/>
    </dgm:pt>
    <dgm:pt modelId="{B4D750A8-5FF1-4834-BA85-62D6CF985363}" type="pres">
      <dgm:prSet presAssocID="{B7B19846-A00E-4475-A1B0-EE890566F565}" presName="parentText" presStyleLbl="node1" presStyleIdx="0" presStyleCnt="0">
        <dgm:presLayoutVars>
          <dgm:chMax val="0"/>
          <dgm:bulletEnabled val="1"/>
        </dgm:presLayoutVars>
      </dgm:prSet>
      <dgm:spPr/>
    </dgm:pt>
    <dgm:pt modelId="{AD8CD3A8-547C-48A4-959B-1AA093608BB1}" type="pres">
      <dgm:prSet presAssocID="{B7B19846-A00E-4475-A1B0-EE890566F565}" presName="parentRect" presStyleLbl="alignNode1" presStyleIdx="0" presStyleCnt="7"/>
      <dgm:spPr/>
    </dgm:pt>
    <dgm:pt modelId="{D76AC19D-8F8E-465C-8CFC-D8462AE4C6A0}" type="pres">
      <dgm:prSet presAssocID="{B7B19846-A00E-4475-A1B0-EE890566F565}" presName="adorn" presStyleLbl="fgAccFollow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86E04BCB-C11F-455E-856F-C20AC73D5044}" type="pres">
      <dgm:prSet presAssocID="{25BFC12E-3BDB-44CF-8541-19A34B071F00}" presName="sibTrans" presStyleLbl="sibTrans2D1" presStyleIdx="0" presStyleCnt="0"/>
      <dgm:spPr/>
    </dgm:pt>
    <dgm:pt modelId="{457D9D9B-B333-4403-A050-D4FF6970E968}" type="pres">
      <dgm:prSet presAssocID="{80803F0E-D16A-41ED-B808-D70DAC7BC3ED}" presName="compNode" presStyleCnt="0"/>
      <dgm:spPr/>
    </dgm:pt>
    <dgm:pt modelId="{382F4E2F-09D5-47CC-88AF-0703973D0D89}" type="pres">
      <dgm:prSet presAssocID="{80803F0E-D16A-41ED-B808-D70DAC7BC3ED}" presName="childRect" presStyleLbl="bgAcc1" presStyleIdx="1" presStyleCnt="7">
        <dgm:presLayoutVars>
          <dgm:bulletEnabled val="1"/>
        </dgm:presLayoutVars>
      </dgm:prSet>
      <dgm:spPr/>
    </dgm:pt>
    <dgm:pt modelId="{77A2E226-B07A-4257-A50B-A0E4D6EF4B2E}" type="pres">
      <dgm:prSet presAssocID="{80803F0E-D16A-41ED-B808-D70DAC7BC3ED}" presName="parentText" presStyleLbl="node1" presStyleIdx="0" presStyleCnt="0">
        <dgm:presLayoutVars>
          <dgm:chMax val="0"/>
          <dgm:bulletEnabled val="1"/>
        </dgm:presLayoutVars>
      </dgm:prSet>
      <dgm:spPr/>
    </dgm:pt>
    <dgm:pt modelId="{45F196DC-7CA8-4481-8A18-32F63132A846}" type="pres">
      <dgm:prSet presAssocID="{80803F0E-D16A-41ED-B808-D70DAC7BC3ED}" presName="parentRect" presStyleLbl="alignNode1" presStyleIdx="1" presStyleCnt="7"/>
      <dgm:spPr/>
    </dgm:pt>
    <dgm:pt modelId="{593176F2-FDC7-471C-A343-492E35E7CC51}" type="pres">
      <dgm:prSet presAssocID="{80803F0E-D16A-41ED-B808-D70DAC7BC3ED}" presName="adorn" presStyleLbl="fgAccFollow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10CD51DD-08B5-4341-835B-AEC811EAF6C2}" type="pres">
      <dgm:prSet presAssocID="{1DB882DA-2BD4-4D6B-ADE7-BF20D54C908B}" presName="sibTrans" presStyleLbl="sibTrans2D1" presStyleIdx="0" presStyleCnt="0"/>
      <dgm:spPr/>
    </dgm:pt>
    <dgm:pt modelId="{768F83BE-73B5-4D4F-8B06-3C48485A9F90}" type="pres">
      <dgm:prSet presAssocID="{C5846A2D-69A3-428C-A128-EC158932EB04}" presName="compNode" presStyleCnt="0"/>
      <dgm:spPr/>
    </dgm:pt>
    <dgm:pt modelId="{1FCBCAC3-6BF3-49BD-9708-0BE5B67EE93A}" type="pres">
      <dgm:prSet presAssocID="{C5846A2D-69A3-428C-A128-EC158932EB04}" presName="childRect" presStyleLbl="bgAcc1" presStyleIdx="2" presStyleCnt="7">
        <dgm:presLayoutVars>
          <dgm:bulletEnabled val="1"/>
        </dgm:presLayoutVars>
      </dgm:prSet>
      <dgm:spPr/>
    </dgm:pt>
    <dgm:pt modelId="{ED6A956C-5B77-4846-B776-C706FCE9FB60}" type="pres">
      <dgm:prSet presAssocID="{C5846A2D-69A3-428C-A128-EC158932EB04}" presName="parentText" presStyleLbl="node1" presStyleIdx="0" presStyleCnt="0">
        <dgm:presLayoutVars>
          <dgm:chMax val="0"/>
          <dgm:bulletEnabled val="1"/>
        </dgm:presLayoutVars>
      </dgm:prSet>
      <dgm:spPr/>
    </dgm:pt>
    <dgm:pt modelId="{BDD2AEF6-4F35-47A1-9655-7F3C08680C0B}" type="pres">
      <dgm:prSet presAssocID="{C5846A2D-69A3-428C-A128-EC158932EB04}" presName="parentRect" presStyleLbl="alignNode1" presStyleIdx="2" presStyleCnt="7"/>
      <dgm:spPr/>
    </dgm:pt>
    <dgm:pt modelId="{971E8935-D2CD-47BB-A66D-3358B8A38ACB}" type="pres">
      <dgm:prSet presAssocID="{C5846A2D-69A3-428C-A128-EC158932EB04}" presName="adorn" presStyleLbl="fgAccFollow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with solid fill"/>
        </a:ext>
      </dgm:extLst>
    </dgm:pt>
    <dgm:pt modelId="{60368CF5-F88E-4252-8707-6B355A5DC4FF}" type="pres">
      <dgm:prSet presAssocID="{ABD5AD22-6F63-4CB9-975D-B6A49B1CDAD3}" presName="sibTrans" presStyleLbl="sibTrans2D1" presStyleIdx="0" presStyleCnt="0"/>
      <dgm:spPr/>
    </dgm:pt>
    <dgm:pt modelId="{EC5F80D5-BAE9-4DE6-86EE-85FDACB2B7F6}" type="pres">
      <dgm:prSet presAssocID="{4618944D-E5F3-4BBB-B023-83E3019778E0}" presName="compNode" presStyleCnt="0"/>
      <dgm:spPr/>
    </dgm:pt>
    <dgm:pt modelId="{6FE99F46-4EAA-4C0A-9B41-2C549A173DE2}" type="pres">
      <dgm:prSet presAssocID="{4618944D-E5F3-4BBB-B023-83E3019778E0}" presName="childRect" presStyleLbl="bgAcc1" presStyleIdx="3" presStyleCnt="7">
        <dgm:presLayoutVars>
          <dgm:bulletEnabled val="1"/>
        </dgm:presLayoutVars>
      </dgm:prSet>
      <dgm:spPr/>
    </dgm:pt>
    <dgm:pt modelId="{E1AAF39F-6DF5-4E37-9666-B5E1CE81FB60}" type="pres">
      <dgm:prSet presAssocID="{4618944D-E5F3-4BBB-B023-83E3019778E0}" presName="parentText" presStyleLbl="node1" presStyleIdx="0" presStyleCnt="0">
        <dgm:presLayoutVars>
          <dgm:chMax val="0"/>
          <dgm:bulletEnabled val="1"/>
        </dgm:presLayoutVars>
      </dgm:prSet>
      <dgm:spPr/>
    </dgm:pt>
    <dgm:pt modelId="{E7827B97-F3EB-420C-A20A-EE10FD394207}" type="pres">
      <dgm:prSet presAssocID="{4618944D-E5F3-4BBB-B023-83E3019778E0}" presName="parentRect" presStyleLbl="alignNode1" presStyleIdx="3" presStyleCnt="7"/>
      <dgm:spPr/>
    </dgm:pt>
    <dgm:pt modelId="{E0BF9D9A-362C-45D4-9626-227AAB94113F}" type="pres">
      <dgm:prSet presAssocID="{4618944D-E5F3-4BBB-B023-83E3019778E0}" presName="adorn" presStyleLbl="fgAccFollow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usiness Growth with solid fill"/>
        </a:ext>
      </dgm:extLst>
    </dgm:pt>
    <dgm:pt modelId="{1CA0CD49-C949-40D3-B6BA-D8FD36D4F4E7}" type="pres">
      <dgm:prSet presAssocID="{2F01B4ED-DD64-465A-8AA2-16500B61A535}" presName="sibTrans" presStyleLbl="sibTrans2D1" presStyleIdx="0" presStyleCnt="0"/>
      <dgm:spPr/>
    </dgm:pt>
    <dgm:pt modelId="{5879F055-2BEE-4A2E-81E4-E5FB54865F37}" type="pres">
      <dgm:prSet presAssocID="{0950E38E-ED91-4350-A7A3-75C9D828577A}" presName="compNode" presStyleCnt="0"/>
      <dgm:spPr/>
    </dgm:pt>
    <dgm:pt modelId="{EA3FB33E-D640-45E1-9B94-806A8FA171A8}" type="pres">
      <dgm:prSet presAssocID="{0950E38E-ED91-4350-A7A3-75C9D828577A}" presName="childRect" presStyleLbl="bgAcc1" presStyleIdx="4" presStyleCnt="7">
        <dgm:presLayoutVars>
          <dgm:bulletEnabled val="1"/>
        </dgm:presLayoutVars>
      </dgm:prSet>
      <dgm:spPr/>
    </dgm:pt>
    <dgm:pt modelId="{856BC590-CBE9-43AB-A349-8DA776EF62EF}" type="pres">
      <dgm:prSet presAssocID="{0950E38E-ED91-4350-A7A3-75C9D828577A}" presName="parentText" presStyleLbl="node1" presStyleIdx="0" presStyleCnt="0">
        <dgm:presLayoutVars>
          <dgm:chMax val="0"/>
          <dgm:bulletEnabled val="1"/>
        </dgm:presLayoutVars>
      </dgm:prSet>
      <dgm:spPr/>
    </dgm:pt>
    <dgm:pt modelId="{9A186DB9-C9B9-4E1A-94B6-61866A07F477}" type="pres">
      <dgm:prSet presAssocID="{0950E38E-ED91-4350-A7A3-75C9D828577A}" presName="parentRect" presStyleLbl="alignNode1" presStyleIdx="4" presStyleCnt="7"/>
      <dgm:spPr/>
    </dgm:pt>
    <dgm:pt modelId="{673D0F02-3F85-4EAF-BE32-76DE8EA86C37}" type="pres">
      <dgm:prSet presAssocID="{0950E38E-ED91-4350-A7A3-75C9D828577A}" presName="adorn" presStyleLbl="fgAccFollow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iamond with solid fill"/>
        </a:ext>
      </dgm:extLst>
    </dgm:pt>
    <dgm:pt modelId="{6972940D-D842-44DD-869E-DAB0A3A9CE48}" type="pres">
      <dgm:prSet presAssocID="{425C838A-4C07-408A-928E-48E3DA097DC7}" presName="sibTrans" presStyleLbl="sibTrans2D1" presStyleIdx="0" presStyleCnt="0"/>
      <dgm:spPr/>
    </dgm:pt>
    <dgm:pt modelId="{6400237E-0737-4F17-972A-5A4BCE63AE54}" type="pres">
      <dgm:prSet presAssocID="{F52CDF5E-A9AB-44F0-A414-C05F5BDCDE11}" presName="compNode" presStyleCnt="0"/>
      <dgm:spPr/>
    </dgm:pt>
    <dgm:pt modelId="{0A561397-2D07-4D19-BBC1-5BDCCEEF8543}" type="pres">
      <dgm:prSet presAssocID="{F52CDF5E-A9AB-44F0-A414-C05F5BDCDE11}" presName="childRect" presStyleLbl="bgAcc1" presStyleIdx="5" presStyleCnt="7">
        <dgm:presLayoutVars>
          <dgm:bulletEnabled val="1"/>
        </dgm:presLayoutVars>
      </dgm:prSet>
      <dgm:spPr/>
    </dgm:pt>
    <dgm:pt modelId="{28E61AD3-43BC-4FD8-9D01-4A262EAE65ED}" type="pres">
      <dgm:prSet presAssocID="{F52CDF5E-A9AB-44F0-A414-C05F5BDCDE11}" presName="parentText" presStyleLbl="node1" presStyleIdx="0" presStyleCnt="0">
        <dgm:presLayoutVars>
          <dgm:chMax val="0"/>
          <dgm:bulletEnabled val="1"/>
        </dgm:presLayoutVars>
      </dgm:prSet>
      <dgm:spPr/>
    </dgm:pt>
    <dgm:pt modelId="{F97F711D-8A3B-44EF-9431-0187371EE4E5}" type="pres">
      <dgm:prSet presAssocID="{F52CDF5E-A9AB-44F0-A414-C05F5BDCDE11}" presName="parentRect" presStyleLbl="alignNode1" presStyleIdx="5" presStyleCnt="7"/>
      <dgm:spPr/>
    </dgm:pt>
    <dgm:pt modelId="{283781B2-22DC-4BBD-ABDB-CBED2865EE3A}" type="pres">
      <dgm:prSet presAssocID="{F52CDF5E-A9AB-44F0-A414-C05F5BDCDE11}" presName="adorn" presStyleLbl="fgAccFollow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eart with solid fill"/>
        </a:ext>
      </dgm:extLst>
    </dgm:pt>
    <dgm:pt modelId="{B86A475F-19B7-4BE7-BA3A-B4DB8219F9CC}" type="pres">
      <dgm:prSet presAssocID="{52DD2189-ABD5-4DEE-B3D6-A00FB3F9FC6B}" presName="sibTrans" presStyleLbl="sibTrans2D1" presStyleIdx="0" presStyleCnt="0"/>
      <dgm:spPr/>
    </dgm:pt>
    <dgm:pt modelId="{15C80667-A33E-4855-A6B4-4FAFE22E7787}" type="pres">
      <dgm:prSet presAssocID="{923DA019-9177-4A31-91D9-E17D6F1AB9D4}" presName="compNode" presStyleCnt="0"/>
      <dgm:spPr/>
    </dgm:pt>
    <dgm:pt modelId="{DFE95103-36CC-47F3-9636-D03973A08CDF}" type="pres">
      <dgm:prSet presAssocID="{923DA019-9177-4A31-91D9-E17D6F1AB9D4}" presName="childRect" presStyleLbl="bgAcc1" presStyleIdx="6" presStyleCnt="7">
        <dgm:presLayoutVars>
          <dgm:bulletEnabled val="1"/>
        </dgm:presLayoutVars>
      </dgm:prSet>
      <dgm:spPr/>
    </dgm:pt>
    <dgm:pt modelId="{5CDF9AAB-1B8A-4F19-8BB1-0E7FB0752D5B}" type="pres">
      <dgm:prSet presAssocID="{923DA019-9177-4A31-91D9-E17D6F1AB9D4}" presName="parentText" presStyleLbl="node1" presStyleIdx="0" presStyleCnt="0">
        <dgm:presLayoutVars>
          <dgm:chMax val="0"/>
          <dgm:bulletEnabled val="1"/>
        </dgm:presLayoutVars>
      </dgm:prSet>
      <dgm:spPr/>
    </dgm:pt>
    <dgm:pt modelId="{7353048F-D8A2-49AC-A4D8-945610B39BAB}" type="pres">
      <dgm:prSet presAssocID="{923DA019-9177-4A31-91D9-E17D6F1AB9D4}" presName="parentRect" presStyleLbl="alignNode1" presStyleIdx="6" presStyleCnt="7"/>
      <dgm:spPr/>
    </dgm:pt>
    <dgm:pt modelId="{F11C98B3-6248-4A30-9831-F5B13545C03B}" type="pres">
      <dgm:prSet presAssocID="{923DA019-9177-4A31-91D9-E17D6F1AB9D4}" presName="adorn" presStyleLbl="fgAccFollow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hat with solid fill"/>
        </a:ext>
      </dgm:extLst>
    </dgm:pt>
  </dgm:ptLst>
  <dgm:cxnLst>
    <dgm:cxn modelId="{A3CB6802-8458-4432-B224-951D5FA33880}" type="presOf" srcId="{71C890EE-0B9B-4CE9-BD2F-0EA788C519F1}" destId="{DFE95103-36CC-47F3-9636-D03973A08CDF}" srcOrd="0" destOrd="1" presId="urn:microsoft.com/office/officeart/2005/8/layout/bList2"/>
    <dgm:cxn modelId="{0154B403-809B-41E0-8A02-4BBDC1B13D08}" type="presOf" srcId="{4618944D-E5F3-4BBB-B023-83E3019778E0}" destId="{E1AAF39F-6DF5-4E37-9666-B5E1CE81FB60}" srcOrd="0" destOrd="0" presId="urn:microsoft.com/office/officeart/2005/8/layout/bList2"/>
    <dgm:cxn modelId="{C5017B10-D7E6-43CA-8B98-FDAC33ACD1C1}" type="presOf" srcId="{B7B19846-A00E-4475-A1B0-EE890566F565}" destId="{B4D750A8-5FF1-4834-BA85-62D6CF985363}" srcOrd="0" destOrd="0" presId="urn:microsoft.com/office/officeart/2005/8/layout/bList2"/>
    <dgm:cxn modelId="{60F9F213-0CBE-4AB0-A97F-E40589454A9A}" type="presOf" srcId="{B7B19846-A00E-4475-A1B0-EE890566F565}" destId="{AD8CD3A8-547C-48A4-959B-1AA093608BB1}" srcOrd="1" destOrd="0" presId="urn:microsoft.com/office/officeart/2005/8/layout/bList2"/>
    <dgm:cxn modelId="{BE89EF14-BD29-45BE-BC56-307840330FA7}" srcId="{C19B1651-11D2-4E64-8653-A66893876281}" destId="{4618944D-E5F3-4BBB-B023-83E3019778E0}" srcOrd="3" destOrd="0" parTransId="{E1E23602-C658-4096-9E8C-B86F3BBD8340}" sibTransId="{2F01B4ED-DD64-465A-8AA2-16500B61A535}"/>
    <dgm:cxn modelId="{6A3FC022-C673-4A79-8852-C1DBEB3A4645}" srcId="{C19B1651-11D2-4E64-8653-A66893876281}" destId="{80803F0E-D16A-41ED-B808-D70DAC7BC3ED}" srcOrd="1" destOrd="0" parTransId="{3C15882C-A565-4956-80B8-1702E7A04A0B}" sibTransId="{1DB882DA-2BD4-4D6B-ADE7-BF20D54C908B}"/>
    <dgm:cxn modelId="{02810923-9966-4C44-A941-4A0C76B7CDA0}" type="presOf" srcId="{FA2CE7FA-E2FC-4D04-ADB8-ADE03F3DFDD5}" destId="{1FCBCAC3-6BF3-49BD-9708-0BE5B67EE93A}" srcOrd="0" destOrd="0" presId="urn:microsoft.com/office/officeart/2005/8/layout/bList2"/>
    <dgm:cxn modelId="{26F8B732-3B0C-42BC-8312-0E9CD7BE5D57}" type="presOf" srcId="{2F01B4ED-DD64-465A-8AA2-16500B61A535}" destId="{1CA0CD49-C949-40D3-B6BA-D8FD36D4F4E7}" srcOrd="0" destOrd="0" presId="urn:microsoft.com/office/officeart/2005/8/layout/bList2"/>
    <dgm:cxn modelId="{7611C432-F10D-44FC-B036-67976DDA0517}" srcId="{C19B1651-11D2-4E64-8653-A66893876281}" destId="{C5846A2D-69A3-428C-A128-EC158932EB04}" srcOrd="2" destOrd="0" parTransId="{8C62D719-2E68-4906-AAA8-21B34FCDCA70}" sibTransId="{ABD5AD22-6F63-4CB9-975D-B6A49B1CDAD3}"/>
    <dgm:cxn modelId="{ECA69437-C545-4EA9-9A74-DB51F84337C0}" type="presOf" srcId="{F52CDF5E-A9AB-44F0-A414-C05F5BDCDE11}" destId="{F97F711D-8A3B-44EF-9431-0187371EE4E5}" srcOrd="1" destOrd="0" presId="urn:microsoft.com/office/officeart/2005/8/layout/bList2"/>
    <dgm:cxn modelId="{16B1C762-05D1-4C07-A885-D9A4038AAE7D}" type="presOf" srcId="{C5846A2D-69A3-428C-A128-EC158932EB04}" destId="{BDD2AEF6-4F35-47A1-9655-7F3C08680C0B}" srcOrd="1" destOrd="0" presId="urn:microsoft.com/office/officeart/2005/8/layout/bList2"/>
    <dgm:cxn modelId="{6D67FB46-6960-42DE-A4E7-AC9274DE466A}" srcId="{C19B1651-11D2-4E64-8653-A66893876281}" destId="{B7B19846-A00E-4475-A1B0-EE890566F565}" srcOrd="0" destOrd="0" parTransId="{5E50FAC6-090D-4779-B7D4-5271584C3CB8}" sibTransId="{25BFC12E-3BDB-44CF-8541-19A34B071F00}"/>
    <dgm:cxn modelId="{2A0D5C49-9C36-4988-9AD5-D441455B703E}" type="presOf" srcId="{24C5A578-EFB6-4A76-AFFC-E32821A3ED3A}" destId="{6FE99F46-4EAA-4C0A-9B41-2C549A173DE2}" srcOrd="0" destOrd="1" presId="urn:microsoft.com/office/officeart/2005/8/layout/bList2"/>
    <dgm:cxn modelId="{6842226B-0B4D-48DF-B9AC-6703FEF00CE1}" srcId="{923DA019-9177-4A31-91D9-E17D6F1AB9D4}" destId="{71C890EE-0B9B-4CE9-BD2F-0EA788C519F1}" srcOrd="1" destOrd="0" parTransId="{6E938FA6-A8CC-4036-8AA9-3555161E8E79}" sibTransId="{4A566F37-A6FA-4E3C-A16E-F4F19CA3C6FC}"/>
    <dgm:cxn modelId="{C101206F-21F7-4C1D-8F6A-164218F58A2F}" type="presOf" srcId="{99B83F3D-B8E0-4628-BD44-273D619FBBEC}" destId="{382F4E2F-09D5-47CC-88AF-0703973D0D89}" srcOrd="0" destOrd="1" presId="urn:microsoft.com/office/officeart/2005/8/layout/bList2"/>
    <dgm:cxn modelId="{CD336251-22A6-4EAE-8ADC-A02B32303FEA}" type="presOf" srcId="{8D00B9E1-4C2C-4ED4-9188-AFCF0DCD9416}" destId="{EA3FB33E-D640-45E1-9B94-806A8FA171A8}" srcOrd="0" destOrd="0" presId="urn:microsoft.com/office/officeart/2005/8/layout/bList2"/>
    <dgm:cxn modelId="{F9B6AA75-672F-4AF8-A1E2-42FA579D07A5}" type="presOf" srcId="{B4F4F828-DECC-43E6-A542-AAC7F8A0EFC2}" destId="{0A561397-2D07-4D19-BBC1-5BDCCEEF8543}" srcOrd="0" destOrd="0" presId="urn:microsoft.com/office/officeart/2005/8/layout/bList2"/>
    <dgm:cxn modelId="{8AD03F76-C5FB-49BF-8429-6034B8837440}" type="presOf" srcId="{ABD5AD22-6F63-4CB9-975D-B6A49B1CDAD3}" destId="{60368CF5-F88E-4252-8707-6B355A5DC4FF}" srcOrd="0" destOrd="0" presId="urn:microsoft.com/office/officeart/2005/8/layout/bList2"/>
    <dgm:cxn modelId="{1BC52D57-E914-4673-9685-5C9D755C9BA4}" type="presOf" srcId="{C19B1651-11D2-4E64-8653-A66893876281}" destId="{F8733536-525D-4BD0-90E4-B672976A13D9}" srcOrd="0" destOrd="0" presId="urn:microsoft.com/office/officeart/2005/8/layout/bList2"/>
    <dgm:cxn modelId="{2A27097B-2E2A-4D0E-B859-073D538DD8E3}" type="presOf" srcId="{F52CDF5E-A9AB-44F0-A414-C05F5BDCDE11}" destId="{28E61AD3-43BC-4FD8-9D01-4A262EAE65ED}" srcOrd="0" destOrd="0" presId="urn:microsoft.com/office/officeart/2005/8/layout/bList2"/>
    <dgm:cxn modelId="{4FDB2E7C-2342-4E0B-8D7C-2C1050A480D9}" srcId="{C5846A2D-69A3-428C-A128-EC158932EB04}" destId="{FA2CE7FA-E2FC-4D04-ADB8-ADE03F3DFDD5}" srcOrd="0" destOrd="0" parTransId="{47B53EDA-65D4-44BB-A3FA-BE0313D60DA3}" sibTransId="{D5368DE6-9FE6-4F54-B09F-E6BA54CE5B20}"/>
    <dgm:cxn modelId="{60669A7D-2810-4CF2-A160-DABF43A32E75}" type="presOf" srcId="{C5846A2D-69A3-428C-A128-EC158932EB04}" destId="{ED6A956C-5B77-4846-B776-C706FCE9FB60}" srcOrd="0" destOrd="0" presId="urn:microsoft.com/office/officeart/2005/8/layout/bList2"/>
    <dgm:cxn modelId="{DC79AC80-9F88-43BD-A482-241A1DB15207}" type="presOf" srcId="{52DD2189-ABD5-4DEE-B3D6-A00FB3F9FC6B}" destId="{B86A475F-19B7-4BE7-BA3A-B4DB8219F9CC}" srcOrd="0" destOrd="0" presId="urn:microsoft.com/office/officeart/2005/8/layout/bList2"/>
    <dgm:cxn modelId="{F1B3AF83-E252-4506-BEF3-05DE44A05CAC}" srcId="{B7B19846-A00E-4475-A1B0-EE890566F565}" destId="{6961E0D1-BC7E-4A46-9A12-88BBDE11CB85}" srcOrd="1" destOrd="0" parTransId="{6EBC0E7C-20ED-478C-AA7A-F7DBD7F6A418}" sibTransId="{C46D9798-3289-4358-9E92-B93F1E42F135}"/>
    <dgm:cxn modelId="{7576EC8F-6868-4831-8C19-703668B8C8FE}" srcId="{4618944D-E5F3-4BBB-B023-83E3019778E0}" destId="{B08221C3-536B-4598-89D1-10AAAFC4A0CF}" srcOrd="0" destOrd="0" parTransId="{FF84CCD2-D4E6-461F-BD8A-E741EDCD4F9C}" sibTransId="{AF576BD0-1184-42DC-980F-E17D3C564172}"/>
    <dgm:cxn modelId="{96E1E392-9EB5-4003-A08B-B2A0DED030A9}" type="presOf" srcId="{80803F0E-D16A-41ED-B808-D70DAC7BC3ED}" destId="{77A2E226-B07A-4257-A50B-A0E4D6EF4B2E}" srcOrd="0" destOrd="0" presId="urn:microsoft.com/office/officeart/2005/8/layout/bList2"/>
    <dgm:cxn modelId="{2FDB7D97-DFAD-4682-A942-29E5A1395490}" srcId="{C19B1651-11D2-4E64-8653-A66893876281}" destId="{F52CDF5E-A9AB-44F0-A414-C05F5BDCDE11}" srcOrd="5" destOrd="0" parTransId="{0968FB19-9BA5-4F75-AC82-A828E9D15B20}" sibTransId="{52DD2189-ABD5-4DEE-B3D6-A00FB3F9FC6B}"/>
    <dgm:cxn modelId="{0F7D2B9A-8D9F-4996-8FAE-F19AB9652BC0}" srcId="{F52CDF5E-A9AB-44F0-A414-C05F5BDCDE11}" destId="{57D8B869-7889-48AE-B29B-3B8B7DBB9BC0}" srcOrd="1" destOrd="0" parTransId="{CCF27B18-7EC9-4330-BC0F-F8391AB6CBDC}" sibTransId="{7420CAF0-9CFF-4BE8-B955-BDA6A00E9A2F}"/>
    <dgm:cxn modelId="{4D303F9D-AF90-49A7-8566-CEFF9310197C}" srcId="{923DA019-9177-4A31-91D9-E17D6F1AB9D4}" destId="{4859232B-0EEC-461B-A876-2E5CCF3EE7D3}" srcOrd="0" destOrd="0" parTransId="{181CA2AE-6A61-43C9-B492-6BF77E991DA0}" sibTransId="{40D259A3-C827-48C4-8600-5888A2EC8EA5}"/>
    <dgm:cxn modelId="{BE5952A0-6327-4867-B57D-F6709ED0F9A9}" type="presOf" srcId="{0950E38E-ED91-4350-A7A3-75C9D828577A}" destId="{9A186DB9-C9B9-4E1A-94B6-61866A07F477}" srcOrd="1" destOrd="0" presId="urn:microsoft.com/office/officeart/2005/8/layout/bList2"/>
    <dgm:cxn modelId="{179DB9A0-F996-4AE6-A6AB-B92B984B24D3}" srcId="{80803F0E-D16A-41ED-B808-D70DAC7BC3ED}" destId="{4CD8CAA3-2433-4A92-B8A6-C57696F5C9F0}" srcOrd="0" destOrd="0" parTransId="{C986F505-739A-420B-B7EC-F4319A30AA45}" sibTransId="{B76F6F87-42EC-4970-8CA6-884C89E938AF}"/>
    <dgm:cxn modelId="{C96739A3-64F0-4801-8F6B-098E6220B1C1}" type="presOf" srcId="{80803F0E-D16A-41ED-B808-D70DAC7BC3ED}" destId="{45F196DC-7CA8-4481-8A18-32F63132A846}" srcOrd="1" destOrd="0" presId="urn:microsoft.com/office/officeart/2005/8/layout/bList2"/>
    <dgm:cxn modelId="{9578D9A3-A3BD-42BD-92F8-E8DA457FEFEB}" type="presOf" srcId="{EF21E406-3851-48D9-AC58-2A6EF78A3B61}" destId="{1FCBCAC3-6BF3-49BD-9708-0BE5B67EE93A}" srcOrd="0" destOrd="2" presId="urn:microsoft.com/office/officeart/2005/8/layout/bList2"/>
    <dgm:cxn modelId="{1826A8A7-B26E-4911-8E97-58446C9C01C7}" type="presOf" srcId="{923DA019-9177-4A31-91D9-E17D6F1AB9D4}" destId="{7353048F-D8A2-49AC-A4D8-945610B39BAB}" srcOrd="1" destOrd="0" presId="urn:microsoft.com/office/officeart/2005/8/layout/bList2"/>
    <dgm:cxn modelId="{3B0ED6AB-953A-4F24-AF98-87348158A159}" type="presOf" srcId="{D42F7016-D274-4279-A68C-6E0EF0C8C3AC}" destId="{EA3FB33E-D640-45E1-9B94-806A8FA171A8}" srcOrd="0" destOrd="1" presId="urn:microsoft.com/office/officeart/2005/8/layout/bList2"/>
    <dgm:cxn modelId="{788FF4AC-328B-4827-B2E2-0641FF1142F0}" srcId="{4618944D-E5F3-4BBB-B023-83E3019778E0}" destId="{24C5A578-EFB6-4A76-AFFC-E32821A3ED3A}" srcOrd="1" destOrd="0" parTransId="{6D17042B-ABD9-4169-A6C9-7F7761717179}" sibTransId="{42812464-B4F3-4A82-B7E5-5890C6C51E0C}"/>
    <dgm:cxn modelId="{80BA7AB0-D3A7-424B-9323-1C42A524D4A6}" type="presOf" srcId="{57D8B869-7889-48AE-B29B-3B8B7DBB9BC0}" destId="{0A561397-2D07-4D19-BBC1-5BDCCEEF8543}" srcOrd="0" destOrd="1" presId="urn:microsoft.com/office/officeart/2005/8/layout/bList2"/>
    <dgm:cxn modelId="{75FFE2B4-3B8F-4263-A12A-A45688FFE21D}" type="presOf" srcId="{1DB882DA-2BD4-4D6B-ADE7-BF20D54C908B}" destId="{10CD51DD-08B5-4341-835B-AEC811EAF6C2}" srcOrd="0" destOrd="0" presId="urn:microsoft.com/office/officeart/2005/8/layout/bList2"/>
    <dgm:cxn modelId="{0FE660BB-10B4-4DAC-B5FA-B5E395C870E2}" type="presOf" srcId="{25BFC12E-3BDB-44CF-8541-19A34B071F00}" destId="{86E04BCB-C11F-455E-856F-C20AC73D5044}" srcOrd="0" destOrd="0" presId="urn:microsoft.com/office/officeart/2005/8/layout/bList2"/>
    <dgm:cxn modelId="{9A4E1BBC-1A4C-42C2-8FA1-F7B37C322394}" type="presOf" srcId="{4618944D-E5F3-4BBB-B023-83E3019778E0}" destId="{E7827B97-F3EB-420C-A20A-EE10FD394207}" srcOrd="1" destOrd="0" presId="urn:microsoft.com/office/officeart/2005/8/layout/bList2"/>
    <dgm:cxn modelId="{2B322CBE-8DEC-4352-9425-C2918CE07A2B}" type="presOf" srcId="{6961E0D1-BC7E-4A46-9A12-88BBDE11CB85}" destId="{769990C0-C1AB-4237-83F7-FC3703755EC7}" srcOrd="0" destOrd="1" presId="urn:microsoft.com/office/officeart/2005/8/layout/bList2"/>
    <dgm:cxn modelId="{C46C73C2-FF6D-4D57-AFB9-B768358C1115}" srcId="{C5846A2D-69A3-428C-A128-EC158932EB04}" destId="{CAF74855-CB7F-4FF2-9FFD-B8873BC03127}" srcOrd="1" destOrd="0" parTransId="{3E1DC534-D615-41C5-A024-00EF33E8BBED}" sibTransId="{B4C77108-D20B-4DE9-9516-56B270F1CB35}"/>
    <dgm:cxn modelId="{5D196AC3-5F81-4EA7-BF22-55B9966BD159}" srcId="{F52CDF5E-A9AB-44F0-A414-C05F5BDCDE11}" destId="{B4F4F828-DECC-43E6-A542-AAC7F8A0EFC2}" srcOrd="0" destOrd="0" parTransId="{280E8D2E-03B3-4F57-9667-8919B162B2CE}" sibTransId="{00066890-C3DC-4843-B48D-13945531EB1E}"/>
    <dgm:cxn modelId="{587AECC3-2753-4512-BC0D-DDCB14C0099C}" srcId="{C19B1651-11D2-4E64-8653-A66893876281}" destId="{923DA019-9177-4A31-91D9-E17D6F1AB9D4}" srcOrd="6" destOrd="0" parTransId="{298C4B1A-4E96-4309-B5C4-2510194F00B7}" sibTransId="{B8EE3014-52F5-4E26-895D-87A2BAFB8633}"/>
    <dgm:cxn modelId="{B0D1AFC5-C4BD-4253-BE9C-D96DBA704825}" srcId="{80803F0E-D16A-41ED-B808-D70DAC7BC3ED}" destId="{99B83F3D-B8E0-4628-BD44-273D619FBBEC}" srcOrd="1" destOrd="0" parTransId="{D511643F-5EF0-45CF-B3BC-817CDA62D4EF}" sibTransId="{AAEE7CD5-BA03-4507-A82D-DE808F8ACF26}"/>
    <dgm:cxn modelId="{4E0F29C9-317B-481E-9540-C333CC0DB250}" type="presOf" srcId="{B08221C3-536B-4598-89D1-10AAAFC4A0CF}" destId="{6FE99F46-4EAA-4C0A-9B41-2C549A173DE2}" srcOrd="0" destOrd="0" presId="urn:microsoft.com/office/officeart/2005/8/layout/bList2"/>
    <dgm:cxn modelId="{7A2C25CE-EABF-4AD8-B295-E29A0BF1B5CA}" srcId="{0950E38E-ED91-4350-A7A3-75C9D828577A}" destId="{8D00B9E1-4C2C-4ED4-9188-AFCF0DCD9416}" srcOrd="0" destOrd="0" parTransId="{46F3EE91-7550-4A81-B3B4-87B3979607C0}" sibTransId="{7AE7ED9F-067B-49F0-A6D5-B6F5D02923FC}"/>
    <dgm:cxn modelId="{F02B86D4-A70E-4754-8954-0AF1D8E20265}" type="presOf" srcId="{21B69EB4-43D9-469C-BCE9-E31120B78478}" destId="{769990C0-C1AB-4237-83F7-FC3703755EC7}" srcOrd="0" destOrd="0" presId="urn:microsoft.com/office/officeart/2005/8/layout/bList2"/>
    <dgm:cxn modelId="{2CECD3D5-E7D2-4DAA-B6D9-ED04A23ABFA1}" type="presOf" srcId="{425C838A-4C07-408A-928E-48E3DA097DC7}" destId="{6972940D-D842-44DD-869E-DAB0A3A9CE48}" srcOrd="0" destOrd="0" presId="urn:microsoft.com/office/officeart/2005/8/layout/bList2"/>
    <dgm:cxn modelId="{C99806DE-AD6F-43E8-B001-AC3DF1160A22}" type="presOf" srcId="{4CD8CAA3-2433-4A92-B8A6-C57696F5C9F0}" destId="{382F4E2F-09D5-47CC-88AF-0703973D0D89}" srcOrd="0" destOrd="0" presId="urn:microsoft.com/office/officeart/2005/8/layout/bList2"/>
    <dgm:cxn modelId="{A54057DE-B8FC-4538-9CE3-0526C072462A}" type="presOf" srcId="{923DA019-9177-4A31-91D9-E17D6F1AB9D4}" destId="{5CDF9AAB-1B8A-4F19-8BB1-0E7FB0752D5B}" srcOrd="0" destOrd="0" presId="urn:microsoft.com/office/officeart/2005/8/layout/bList2"/>
    <dgm:cxn modelId="{9E1DD3E2-D9AD-4BB8-BC1B-90E91C070555}" srcId="{0950E38E-ED91-4350-A7A3-75C9D828577A}" destId="{D42F7016-D274-4279-A68C-6E0EF0C8C3AC}" srcOrd="1" destOrd="0" parTransId="{E4803210-0707-4696-B18C-C49C9501A5B5}" sibTransId="{89EFC709-F659-407B-A505-5F7F4AEAB965}"/>
    <dgm:cxn modelId="{84A0D6E8-4582-4D54-89BC-F422C5D9973E}" type="presOf" srcId="{4859232B-0EEC-461B-A876-2E5CCF3EE7D3}" destId="{DFE95103-36CC-47F3-9636-D03973A08CDF}" srcOrd="0" destOrd="0" presId="urn:microsoft.com/office/officeart/2005/8/layout/bList2"/>
    <dgm:cxn modelId="{0EF881EA-7A19-407B-83BE-E294CC398DB4}" srcId="{C5846A2D-69A3-428C-A128-EC158932EB04}" destId="{EF21E406-3851-48D9-AC58-2A6EF78A3B61}" srcOrd="2" destOrd="0" parTransId="{766BB871-64CA-4C8E-A2EE-F8271CE25E90}" sibTransId="{DF549F1E-028A-43DC-8104-7EBC48BC33D4}"/>
    <dgm:cxn modelId="{6859FEFA-7999-4024-B360-611EFA133066}" type="presOf" srcId="{CAF74855-CB7F-4FF2-9FFD-B8873BC03127}" destId="{1FCBCAC3-6BF3-49BD-9708-0BE5B67EE93A}" srcOrd="0" destOrd="1" presId="urn:microsoft.com/office/officeart/2005/8/layout/bList2"/>
    <dgm:cxn modelId="{F0EA80FB-5E11-45A8-A186-973D7569E680}" srcId="{B7B19846-A00E-4475-A1B0-EE890566F565}" destId="{21B69EB4-43D9-469C-BCE9-E31120B78478}" srcOrd="0" destOrd="0" parTransId="{F97F5C6F-D4DD-4383-A6BD-59A046859317}" sibTransId="{79CA6E62-9FCA-44BD-B510-CB6CBB5C0E0A}"/>
    <dgm:cxn modelId="{BA8B7EFC-DE68-49B7-9F24-646BDB355A49}" type="presOf" srcId="{0950E38E-ED91-4350-A7A3-75C9D828577A}" destId="{856BC590-CBE9-43AB-A349-8DA776EF62EF}" srcOrd="0" destOrd="0" presId="urn:microsoft.com/office/officeart/2005/8/layout/bList2"/>
    <dgm:cxn modelId="{CF1E83FE-1EB6-4B57-8880-A157BCA82569}" srcId="{C19B1651-11D2-4E64-8653-A66893876281}" destId="{0950E38E-ED91-4350-A7A3-75C9D828577A}" srcOrd="4" destOrd="0" parTransId="{7A5720E8-AA18-47F6-9ABF-144A57C80F29}" sibTransId="{425C838A-4C07-408A-928E-48E3DA097DC7}"/>
    <dgm:cxn modelId="{E9B44C05-DCCA-48D3-BBA8-3AFAD0273B36}" type="presParOf" srcId="{F8733536-525D-4BD0-90E4-B672976A13D9}" destId="{7EB1C381-918A-472F-ACEA-15F4DAC57C83}" srcOrd="0" destOrd="0" presId="urn:microsoft.com/office/officeart/2005/8/layout/bList2"/>
    <dgm:cxn modelId="{BCDCEDE6-D4C1-4F41-B50C-554C0FA100BA}" type="presParOf" srcId="{7EB1C381-918A-472F-ACEA-15F4DAC57C83}" destId="{769990C0-C1AB-4237-83F7-FC3703755EC7}" srcOrd="0" destOrd="0" presId="urn:microsoft.com/office/officeart/2005/8/layout/bList2"/>
    <dgm:cxn modelId="{2720847D-C2B6-49F5-A09E-1772F2F91C12}" type="presParOf" srcId="{7EB1C381-918A-472F-ACEA-15F4DAC57C83}" destId="{B4D750A8-5FF1-4834-BA85-62D6CF985363}" srcOrd="1" destOrd="0" presId="urn:microsoft.com/office/officeart/2005/8/layout/bList2"/>
    <dgm:cxn modelId="{E5489920-E768-4200-9491-B48383F3DED5}" type="presParOf" srcId="{7EB1C381-918A-472F-ACEA-15F4DAC57C83}" destId="{AD8CD3A8-547C-48A4-959B-1AA093608BB1}" srcOrd="2" destOrd="0" presId="urn:microsoft.com/office/officeart/2005/8/layout/bList2"/>
    <dgm:cxn modelId="{18FF34B4-988B-434A-A65B-E0981D7BBBBF}" type="presParOf" srcId="{7EB1C381-918A-472F-ACEA-15F4DAC57C83}" destId="{D76AC19D-8F8E-465C-8CFC-D8462AE4C6A0}" srcOrd="3" destOrd="0" presId="urn:microsoft.com/office/officeart/2005/8/layout/bList2"/>
    <dgm:cxn modelId="{82CA8063-28C5-42D2-A068-9E3282D6455F}" type="presParOf" srcId="{F8733536-525D-4BD0-90E4-B672976A13D9}" destId="{86E04BCB-C11F-455E-856F-C20AC73D5044}" srcOrd="1" destOrd="0" presId="urn:microsoft.com/office/officeart/2005/8/layout/bList2"/>
    <dgm:cxn modelId="{C5A977A4-5291-4E2D-B858-CDA0BB25CAF3}" type="presParOf" srcId="{F8733536-525D-4BD0-90E4-B672976A13D9}" destId="{457D9D9B-B333-4403-A050-D4FF6970E968}" srcOrd="2" destOrd="0" presId="urn:microsoft.com/office/officeart/2005/8/layout/bList2"/>
    <dgm:cxn modelId="{936B5C7F-7F45-4F92-A846-D5563611F315}" type="presParOf" srcId="{457D9D9B-B333-4403-A050-D4FF6970E968}" destId="{382F4E2F-09D5-47CC-88AF-0703973D0D89}" srcOrd="0" destOrd="0" presId="urn:microsoft.com/office/officeart/2005/8/layout/bList2"/>
    <dgm:cxn modelId="{BF9EB5A3-95DC-487B-8276-067DDAACE37F}" type="presParOf" srcId="{457D9D9B-B333-4403-A050-D4FF6970E968}" destId="{77A2E226-B07A-4257-A50B-A0E4D6EF4B2E}" srcOrd="1" destOrd="0" presId="urn:microsoft.com/office/officeart/2005/8/layout/bList2"/>
    <dgm:cxn modelId="{CFB1E4AD-1575-414D-8EDB-546D902ADB32}" type="presParOf" srcId="{457D9D9B-B333-4403-A050-D4FF6970E968}" destId="{45F196DC-7CA8-4481-8A18-32F63132A846}" srcOrd="2" destOrd="0" presId="urn:microsoft.com/office/officeart/2005/8/layout/bList2"/>
    <dgm:cxn modelId="{6D3145E9-E61B-4379-97ED-AFF42C6062E3}" type="presParOf" srcId="{457D9D9B-B333-4403-A050-D4FF6970E968}" destId="{593176F2-FDC7-471C-A343-492E35E7CC51}" srcOrd="3" destOrd="0" presId="urn:microsoft.com/office/officeart/2005/8/layout/bList2"/>
    <dgm:cxn modelId="{CB825902-0C35-4933-AC59-FC2CE79ADA01}" type="presParOf" srcId="{F8733536-525D-4BD0-90E4-B672976A13D9}" destId="{10CD51DD-08B5-4341-835B-AEC811EAF6C2}" srcOrd="3" destOrd="0" presId="urn:microsoft.com/office/officeart/2005/8/layout/bList2"/>
    <dgm:cxn modelId="{D2ECD499-05BF-44A9-9D57-4985B7580D44}" type="presParOf" srcId="{F8733536-525D-4BD0-90E4-B672976A13D9}" destId="{768F83BE-73B5-4D4F-8B06-3C48485A9F90}" srcOrd="4" destOrd="0" presId="urn:microsoft.com/office/officeart/2005/8/layout/bList2"/>
    <dgm:cxn modelId="{A387AEF0-A655-4188-870D-E6D4413A2BF1}" type="presParOf" srcId="{768F83BE-73B5-4D4F-8B06-3C48485A9F90}" destId="{1FCBCAC3-6BF3-49BD-9708-0BE5B67EE93A}" srcOrd="0" destOrd="0" presId="urn:microsoft.com/office/officeart/2005/8/layout/bList2"/>
    <dgm:cxn modelId="{A139DE7D-3EF3-470A-9C9A-4C2E0DFEE18F}" type="presParOf" srcId="{768F83BE-73B5-4D4F-8B06-3C48485A9F90}" destId="{ED6A956C-5B77-4846-B776-C706FCE9FB60}" srcOrd="1" destOrd="0" presId="urn:microsoft.com/office/officeart/2005/8/layout/bList2"/>
    <dgm:cxn modelId="{B2C97660-DACC-424E-870D-7BB832722568}" type="presParOf" srcId="{768F83BE-73B5-4D4F-8B06-3C48485A9F90}" destId="{BDD2AEF6-4F35-47A1-9655-7F3C08680C0B}" srcOrd="2" destOrd="0" presId="urn:microsoft.com/office/officeart/2005/8/layout/bList2"/>
    <dgm:cxn modelId="{098170AA-E0CD-4E0C-9546-100DB70220F1}" type="presParOf" srcId="{768F83BE-73B5-4D4F-8B06-3C48485A9F90}" destId="{971E8935-D2CD-47BB-A66D-3358B8A38ACB}" srcOrd="3" destOrd="0" presId="urn:microsoft.com/office/officeart/2005/8/layout/bList2"/>
    <dgm:cxn modelId="{33931119-4473-4B43-8D28-0D6E634A3C0F}" type="presParOf" srcId="{F8733536-525D-4BD0-90E4-B672976A13D9}" destId="{60368CF5-F88E-4252-8707-6B355A5DC4FF}" srcOrd="5" destOrd="0" presId="urn:microsoft.com/office/officeart/2005/8/layout/bList2"/>
    <dgm:cxn modelId="{6C9F2FF6-8D36-41D2-9045-5BFAA010186C}" type="presParOf" srcId="{F8733536-525D-4BD0-90E4-B672976A13D9}" destId="{EC5F80D5-BAE9-4DE6-86EE-85FDACB2B7F6}" srcOrd="6" destOrd="0" presId="urn:microsoft.com/office/officeart/2005/8/layout/bList2"/>
    <dgm:cxn modelId="{2E866FBE-C948-4A4E-9A60-C3A4860E6056}" type="presParOf" srcId="{EC5F80D5-BAE9-4DE6-86EE-85FDACB2B7F6}" destId="{6FE99F46-4EAA-4C0A-9B41-2C549A173DE2}" srcOrd="0" destOrd="0" presId="urn:microsoft.com/office/officeart/2005/8/layout/bList2"/>
    <dgm:cxn modelId="{03E1D84A-D34F-4928-8663-A8EBEB0CB23B}" type="presParOf" srcId="{EC5F80D5-BAE9-4DE6-86EE-85FDACB2B7F6}" destId="{E1AAF39F-6DF5-4E37-9666-B5E1CE81FB60}" srcOrd="1" destOrd="0" presId="urn:microsoft.com/office/officeart/2005/8/layout/bList2"/>
    <dgm:cxn modelId="{66907562-BD13-4AFA-A451-FCCAAE403E40}" type="presParOf" srcId="{EC5F80D5-BAE9-4DE6-86EE-85FDACB2B7F6}" destId="{E7827B97-F3EB-420C-A20A-EE10FD394207}" srcOrd="2" destOrd="0" presId="urn:microsoft.com/office/officeart/2005/8/layout/bList2"/>
    <dgm:cxn modelId="{FDA870B2-512B-4AAD-A0EC-7EBC738A7B5E}" type="presParOf" srcId="{EC5F80D5-BAE9-4DE6-86EE-85FDACB2B7F6}" destId="{E0BF9D9A-362C-45D4-9626-227AAB94113F}" srcOrd="3" destOrd="0" presId="urn:microsoft.com/office/officeart/2005/8/layout/bList2"/>
    <dgm:cxn modelId="{427DB9BF-366A-4C30-82E5-AE9268E79849}" type="presParOf" srcId="{F8733536-525D-4BD0-90E4-B672976A13D9}" destId="{1CA0CD49-C949-40D3-B6BA-D8FD36D4F4E7}" srcOrd="7" destOrd="0" presId="urn:microsoft.com/office/officeart/2005/8/layout/bList2"/>
    <dgm:cxn modelId="{FA9D5794-E889-4778-AFF8-30811CD2269D}" type="presParOf" srcId="{F8733536-525D-4BD0-90E4-B672976A13D9}" destId="{5879F055-2BEE-4A2E-81E4-E5FB54865F37}" srcOrd="8" destOrd="0" presId="urn:microsoft.com/office/officeart/2005/8/layout/bList2"/>
    <dgm:cxn modelId="{4AD24B8B-D18B-4D00-AB77-5B7CF2991D0A}" type="presParOf" srcId="{5879F055-2BEE-4A2E-81E4-E5FB54865F37}" destId="{EA3FB33E-D640-45E1-9B94-806A8FA171A8}" srcOrd="0" destOrd="0" presId="urn:microsoft.com/office/officeart/2005/8/layout/bList2"/>
    <dgm:cxn modelId="{C249D68F-6FB7-44B8-8590-B9EAD69A9083}" type="presParOf" srcId="{5879F055-2BEE-4A2E-81E4-E5FB54865F37}" destId="{856BC590-CBE9-43AB-A349-8DA776EF62EF}" srcOrd="1" destOrd="0" presId="urn:microsoft.com/office/officeart/2005/8/layout/bList2"/>
    <dgm:cxn modelId="{8C82C282-1873-41F0-9057-5045A3905E0A}" type="presParOf" srcId="{5879F055-2BEE-4A2E-81E4-E5FB54865F37}" destId="{9A186DB9-C9B9-4E1A-94B6-61866A07F477}" srcOrd="2" destOrd="0" presId="urn:microsoft.com/office/officeart/2005/8/layout/bList2"/>
    <dgm:cxn modelId="{F39B04FB-15B2-4F8A-9A88-909B452ADFDA}" type="presParOf" srcId="{5879F055-2BEE-4A2E-81E4-E5FB54865F37}" destId="{673D0F02-3F85-4EAF-BE32-76DE8EA86C37}" srcOrd="3" destOrd="0" presId="urn:microsoft.com/office/officeart/2005/8/layout/bList2"/>
    <dgm:cxn modelId="{94B30E8A-2AC1-4186-B2D3-8FC625466CE0}" type="presParOf" srcId="{F8733536-525D-4BD0-90E4-B672976A13D9}" destId="{6972940D-D842-44DD-869E-DAB0A3A9CE48}" srcOrd="9" destOrd="0" presId="urn:microsoft.com/office/officeart/2005/8/layout/bList2"/>
    <dgm:cxn modelId="{90257A4A-6335-46F2-9896-F81B7E94F8E9}" type="presParOf" srcId="{F8733536-525D-4BD0-90E4-B672976A13D9}" destId="{6400237E-0737-4F17-972A-5A4BCE63AE54}" srcOrd="10" destOrd="0" presId="urn:microsoft.com/office/officeart/2005/8/layout/bList2"/>
    <dgm:cxn modelId="{73C1A637-CDFC-462B-973D-87428D60F500}" type="presParOf" srcId="{6400237E-0737-4F17-972A-5A4BCE63AE54}" destId="{0A561397-2D07-4D19-BBC1-5BDCCEEF8543}" srcOrd="0" destOrd="0" presId="urn:microsoft.com/office/officeart/2005/8/layout/bList2"/>
    <dgm:cxn modelId="{1084AEC7-FE90-4411-A331-8574356BE1BF}" type="presParOf" srcId="{6400237E-0737-4F17-972A-5A4BCE63AE54}" destId="{28E61AD3-43BC-4FD8-9D01-4A262EAE65ED}" srcOrd="1" destOrd="0" presId="urn:microsoft.com/office/officeart/2005/8/layout/bList2"/>
    <dgm:cxn modelId="{A4528373-7641-490D-ADC5-222690457AE1}" type="presParOf" srcId="{6400237E-0737-4F17-972A-5A4BCE63AE54}" destId="{F97F711D-8A3B-44EF-9431-0187371EE4E5}" srcOrd="2" destOrd="0" presId="urn:microsoft.com/office/officeart/2005/8/layout/bList2"/>
    <dgm:cxn modelId="{2350CD77-B0D7-4487-8DD9-FBCDCCF4AC14}" type="presParOf" srcId="{6400237E-0737-4F17-972A-5A4BCE63AE54}" destId="{283781B2-22DC-4BBD-ABDB-CBED2865EE3A}" srcOrd="3" destOrd="0" presId="urn:microsoft.com/office/officeart/2005/8/layout/bList2"/>
    <dgm:cxn modelId="{E666EB65-31AC-41CB-B944-7CE86657555E}" type="presParOf" srcId="{F8733536-525D-4BD0-90E4-B672976A13D9}" destId="{B86A475F-19B7-4BE7-BA3A-B4DB8219F9CC}" srcOrd="11" destOrd="0" presId="urn:microsoft.com/office/officeart/2005/8/layout/bList2"/>
    <dgm:cxn modelId="{CBEBBAE3-7225-4753-9BFD-F1525B178829}" type="presParOf" srcId="{F8733536-525D-4BD0-90E4-B672976A13D9}" destId="{15C80667-A33E-4855-A6B4-4FAFE22E7787}" srcOrd="12" destOrd="0" presId="urn:microsoft.com/office/officeart/2005/8/layout/bList2"/>
    <dgm:cxn modelId="{009FA6CE-44ED-45E1-9B94-3898DA02927C}" type="presParOf" srcId="{15C80667-A33E-4855-A6B4-4FAFE22E7787}" destId="{DFE95103-36CC-47F3-9636-D03973A08CDF}" srcOrd="0" destOrd="0" presId="urn:microsoft.com/office/officeart/2005/8/layout/bList2"/>
    <dgm:cxn modelId="{FF9F3D1E-8582-45EE-B05D-46DE15229764}" type="presParOf" srcId="{15C80667-A33E-4855-A6B4-4FAFE22E7787}" destId="{5CDF9AAB-1B8A-4F19-8BB1-0E7FB0752D5B}" srcOrd="1" destOrd="0" presId="urn:microsoft.com/office/officeart/2005/8/layout/bList2"/>
    <dgm:cxn modelId="{2C849A95-2EF5-41D1-82DA-44D054CE31C8}" type="presParOf" srcId="{15C80667-A33E-4855-A6B4-4FAFE22E7787}" destId="{7353048F-D8A2-49AC-A4D8-945610B39BAB}" srcOrd="2" destOrd="0" presId="urn:microsoft.com/office/officeart/2005/8/layout/bList2"/>
    <dgm:cxn modelId="{80DE31A6-3E2F-4E02-8FAC-55DED8FB9741}" type="presParOf" srcId="{15C80667-A33E-4855-A6B4-4FAFE22E7787}" destId="{F11C98B3-6248-4A30-9831-F5B13545C03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9B1651-11D2-4E64-8653-A66893876281}"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ZA"/>
        </a:p>
      </dgm:t>
    </dgm:pt>
    <dgm:pt modelId="{99A84F96-E12C-4211-8D6F-A8333EC3A1E7}">
      <dgm:prSet phldrT="[Text]"/>
      <dgm:spPr/>
      <dgm:t>
        <a:bodyPr/>
        <a:lstStyle/>
        <a:p>
          <a:r>
            <a:rPr lang="en-ZA" dirty="0"/>
            <a:t>Please outline your expectations for moving forward in developing a family constitution and family office framework. </a:t>
          </a:r>
        </a:p>
      </dgm:t>
    </dgm:pt>
    <dgm:pt modelId="{0E8855A3-E567-499C-B1F9-DEB04C0BDDE5}" type="parTrans" cxnId="{35A03B5A-21AA-448B-BC04-AE0C76BC048D}">
      <dgm:prSet/>
      <dgm:spPr/>
      <dgm:t>
        <a:bodyPr/>
        <a:lstStyle/>
        <a:p>
          <a:endParaRPr lang="en-ZA"/>
        </a:p>
      </dgm:t>
    </dgm:pt>
    <dgm:pt modelId="{8E8481E0-B892-4B86-A23C-DBD261476689}" type="sibTrans" cxnId="{35A03B5A-21AA-448B-BC04-AE0C76BC048D}">
      <dgm:prSet/>
      <dgm:spPr/>
      <dgm:t>
        <a:bodyPr/>
        <a:lstStyle/>
        <a:p>
          <a:endParaRPr lang="en-ZA"/>
        </a:p>
      </dgm:t>
    </dgm:pt>
    <dgm:pt modelId="{6640F1EE-5D0A-416C-A0DD-499C18090B49}">
      <dgm:prSet phldrT="[Text]"/>
      <dgm:spPr/>
      <dgm:t>
        <a:bodyPr/>
        <a:lstStyle/>
        <a:p>
          <a:r>
            <a:rPr lang="en-ZA" dirty="0"/>
            <a:t>Philanthropic Goals</a:t>
          </a:r>
        </a:p>
      </dgm:t>
    </dgm:pt>
    <dgm:pt modelId="{F9FDB7DD-8F1C-441D-B60B-BF0757B66710}" type="parTrans" cxnId="{A34E24DE-F9C9-4D96-BE2F-8101C65DB492}">
      <dgm:prSet/>
      <dgm:spPr/>
      <dgm:t>
        <a:bodyPr/>
        <a:lstStyle/>
        <a:p>
          <a:endParaRPr lang="en-ZA"/>
        </a:p>
      </dgm:t>
    </dgm:pt>
    <dgm:pt modelId="{144BA74F-E0E2-438F-BCC2-282E8CB3B7CA}" type="sibTrans" cxnId="{A34E24DE-F9C9-4D96-BE2F-8101C65DB492}">
      <dgm:prSet/>
      <dgm:spPr/>
      <dgm:t>
        <a:bodyPr/>
        <a:lstStyle/>
        <a:p>
          <a:endParaRPr lang="en-ZA"/>
        </a:p>
      </dgm:t>
    </dgm:pt>
    <dgm:pt modelId="{EBF15E76-FDE4-40EF-92E2-3C0DB77B0E7F}">
      <dgm:prSet phldrT="[Text]"/>
      <dgm:spPr/>
      <dgm:t>
        <a:bodyPr/>
        <a:lstStyle/>
        <a:p>
          <a:r>
            <a:rPr lang="en-ZA" dirty="0"/>
            <a:t>Legal and Financial Documents</a:t>
          </a:r>
        </a:p>
      </dgm:t>
    </dgm:pt>
    <dgm:pt modelId="{4F061F82-9221-48DE-AAAC-64E8231EFF4E}" type="parTrans" cxnId="{0540F150-3869-4049-916D-82D3F53AAB75}">
      <dgm:prSet/>
      <dgm:spPr/>
      <dgm:t>
        <a:bodyPr/>
        <a:lstStyle/>
        <a:p>
          <a:endParaRPr lang="en-ZA"/>
        </a:p>
      </dgm:t>
    </dgm:pt>
    <dgm:pt modelId="{D1C24D23-061C-4D21-96D1-323A22441374}" type="sibTrans" cxnId="{0540F150-3869-4049-916D-82D3F53AAB75}">
      <dgm:prSet/>
      <dgm:spPr/>
      <dgm:t>
        <a:bodyPr/>
        <a:lstStyle/>
        <a:p>
          <a:endParaRPr lang="en-ZA"/>
        </a:p>
      </dgm:t>
    </dgm:pt>
    <dgm:pt modelId="{F2582CCA-A755-4568-B35F-0287CB339021}">
      <dgm:prSet phldrT="[Text]"/>
      <dgm:spPr/>
      <dgm:t>
        <a:bodyPr/>
        <a:lstStyle/>
        <a:p>
          <a:r>
            <a:rPr lang="en-ZA" dirty="0"/>
            <a:t>Family Education</a:t>
          </a:r>
        </a:p>
      </dgm:t>
    </dgm:pt>
    <dgm:pt modelId="{14D8D855-9816-4625-9110-4A7457DA9BBF}" type="parTrans" cxnId="{7E37D74A-6719-48AF-9E53-987F0C5F8220}">
      <dgm:prSet/>
      <dgm:spPr/>
      <dgm:t>
        <a:bodyPr/>
        <a:lstStyle/>
        <a:p>
          <a:endParaRPr lang="en-ZA"/>
        </a:p>
      </dgm:t>
    </dgm:pt>
    <dgm:pt modelId="{10C53819-4F16-4C73-AF1D-3CA9FA4A56D3}" type="sibTrans" cxnId="{7E37D74A-6719-48AF-9E53-987F0C5F8220}">
      <dgm:prSet/>
      <dgm:spPr/>
      <dgm:t>
        <a:bodyPr/>
        <a:lstStyle/>
        <a:p>
          <a:endParaRPr lang="en-ZA"/>
        </a:p>
      </dgm:t>
    </dgm:pt>
    <dgm:pt modelId="{50B81077-E830-4698-B8AF-0C14DD54337D}">
      <dgm:prSet phldrT="[Text]"/>
      <dgm:spPr/>
      <dgm:t>
        <a:bodyPr/>
        <a:lstStyle/>
        <a:p>
          <a:r>
            <a:rPr lang="en-ZA" dirty="0"/>
            <a:t>Family Office Framework</a:t>
          </a:r>
        </a:p>
      </dgm:t>
    </dgm:pt>
    <dgm:pt modelId="{5588630C-844B-4A7B-9DF6-E51AB393075B}" type="parTrans" cxnId="{0246E25F-56BF-431D-AF0D-2FF0013DD203}">
      <dgm:prSet/>
      <dgm:spPr/>
      <dgm:t>
        <a:bodyPr/>
        <a:lstStyle/>
        <a:p>
          <a:endParaRPr lang="en-ZA"/>
        </a:p>
      </dgm:t>
    </dgm:pt>
    <dgm:pt modelId="{7D09FAC5-91F6-4463-A6DD-E16E368A1231}" type="sibTrans" cxnId="{0246E25F-56BF-431D-AF0D-2FF0013DD203}">
      <dgm:prSet/>
      <dgm:spPr/>
      <dgm:t>
        <a:bodyPr/>
        <a:lstStyle/>
        <a:p>
          <a:endParaRPr lang="en-ZA"/>
        </a:p>
      </dgm:t>
    </dgm:pt>
    <dgm:pt modelId="{6554DD11-A9EB-40FB-9562-B18D7CB60D5C}">
      <dgm:prSet phldrT="[Text]"/>
      <dgm:spPr/>
      <dgm:t>
        <a:bodyPr/>
        <a:lstStyle/>
        <a:p>
          <a:r>
            <a:rPr lang="en-ZA" dirty="0"/>
            <a:t>Additional Information </a:t>
          </a:r>
        </a:p>
      </dgm:t>
    </dgm:pt>
    <dgm:pt modelId="{50AD9D5A-7AB8-4C99-900D-B31A2FAC0775}" type="parTrans" cxnId="{8B4D030C-7DBE-44E6-81A6-049172B504D2}">
      <dgm:prSet/>
      <dgm:spPr/>
      <dgm:t>
        <a:bodyPr/>
        <a:lstStyle/>
        <a:p>
          <a:endParaRPr lang="en-ZA"/>
        </a:p>
      </dgm:t>
    </dgm:pt>
    <dgm:pt modelId="{78AEEC95-F0A8-4FBC-97F4-113FC19DBE44}" type="sibTrans" cxnId="{8B4D030C-7DBE-44E6-81A6-049172B504D2}">
      <dgm:prSet/>
      <dgm:spPr/>
      <dgm:t>
        <a:bodyPr/>
        <a:lstStyle/>
        <a:p>
          <a:endParaRPr lang="en-ZA"/>
        </a:p>
      </dgm:t>
    </dgm:pt>
    <dgm:pt modelId="{B3AA6BDC-8745-4D83-B3BF-E489512C263C}">
      <dgm:prSet phldrT="[Text]"/>
      <dgm:spPr/>
      <dgm:t>
        <a:bodyPr/>
        <a:lstStyle/>
        <a:p>
          <a:r>
            <a:rPr lang="en-ZA" dirty="0"/>
            <a:t>Next Steps</a:t>
          </a:r>
        </a:p>
      </dgm:t>
    </dgm:pt>
    <dgm:pt modelId="{5FF00387-A0A7-41E2-A604-1ADEE90465A9}" type="parTrans" cxnId="{317F840D-8D1C-4D67-B86C-C746313181D9}">
      <dgm:prSet/>
      <dgm:spPr/>
      <dgm:t>
        <a:bodyPr/>
        <a:lstStyle/>
        <a:p>
          <a:endParaRPr lang="en-ZA"/>
        </a:p>
      </dgm:t>
    </dgm:pt>
    <dgm:pt modelId="{F5A324E6-76A7-482C-B192-D4B81C4CDDB7}" type="sibTrans" cxnId="{317F840D-8D1C-4D67-B86C-C746313181D9}">
      <dgm:prSet/>
      <dgm:spPr/>
      <dgm:t>
        <a:bodyPr/>
        <a:lstStyle/>
        <a:p>
          <a:endParaRPr lang="en-ZA"/>
        </a:p>
      </dgm:t>
    </dgm:pt>
    <dgm:pt modelId="{69B3B87F-A7DE-4B51-AD32-A88A127FD143}">
      <dgm:prSet phldrT="[Text]"/>
      <dgm:spPr/>
      <dgm:t>
        <a:bodyPr/>
        <a:lstStyle/>
        <a:p>
          <a:r>
            <a:rPr lang="en-ZA" dirty="0"/>
            <a:t>Wealth Transfer and Succession</a:t>
          </a:r>
        </a:p>
      </dgm:t>
    </dgm:pt>
    <dgm:pt modelId="{06D9FFE1-43FA-452B-A7C3-10E793AED095}" type="parTrans" cxnId="{23F42E59-B7D0-4DF2-9F76-3D9534EDFE30}">
      <dgm:prSet/>
      <dgm:spPr/>
      <dgm:t>
        <a:bodyPr/>
        <a:lstStyle/>
        <a:p>
          <a:endParaRPr lang="en-ZA"/>
        </a:p>
      </dgm:t>
    </dgm:pt>
    <dgm:pt modelId="{9E0E8113-4BDE-4E58-BCE2-5579C254AB08}" type="sibTrans" cxnId="{23F42E59-B7D0-4DF2-9F76-3D9534EDFE30}">
      <dgm:prSet/>
      <dgm:spPr/>
      <dgm:t>
        <a:bodyPr/>
        <a:lstStyle/>
        <a:p>
          <a:endParaRPr lang="en-ZA"/>
        </a:p>
      </dgm:t>
    </dgm:pt>
    <dgm:pt modelId="{F5179754-43FA-4538-AEE7-4D244E990442}">
      <dgm:prSet phldrT="[Text]"/>
      <dgm:spPr/>
      <dgm:t>
        <a:bodyPr/>
        <a:lstStyle/>
        <a:p>
          <a:r>
            <a:rPr lang="en-ZA" dirty="0"/>
            <a:t>Are there plans in place for wealth transfer to the next generation? </a:t>
          </a:r>
        </a:p>
      </dgm:t>
    </dgm:pt>
    <dgm:pt modelId="{6BBBB781-B0C8-4E40-8D4E-F698D129FC4A}" type="parTrans" cxnId="{59670BE6-E512-4B1C-9108-1B49DD756179}">
      <dgm:prSet/>
      <dgm:spPr/>
      <dgm:t>
        <a:bodyPr/>
        <a:lstStyle/>
        <a:p>
          <a:endParaRPr lang="en-ZA"/>
        </a:p>
      </dgm:t>
    </dgm:pt>
    <dgm:pt modelId="{159692C1-0986-49AA-B310-4D304EB47C6A}" type="sibTrans" cxnId="{59670BE6-E512-4B1C-9108-1B49DD756179}">
      <dgm:prSet/>
      <dgm:spPr/>
      <dgm:t>
        <a:bodyPr/>
        <a:lstStyle/>
        <a:p>
          <a:endParaRPr lang="en-ZA"/>
        </a:p>
      </dgm:t>
    </dgm:pt>
    <dgm:pt modelId="{34B8A2BE-F797-4759-B5E3-0E2AB0284C28}">
      <dgm:prSet phldrT="[Text]"/>
      <dgm:spPr/>
      <dgm:t>
        <a:bodyPr/>
        <a:lstStyle/>
        <a:p>
          <a:r>
            <a:rPr lang="en-ZA" dirty="0"/>
            <a:t>What are your expectations for succession within the family, especially concerning family businesses? </a:t>
          </a:r>
        </a:p>
      </dgm:t>
    </dgm:pt>
    <dgm:pt modelId="{41E4B877-D315-4AB1-8F26-BF02E8B24DAF}" type="parTrans" cxnId="{6D3E74DA-E964-4B26-A894-78E576D3178C}">
      <dgm:prSet/>
      <dgm:spPr/>
      <dgm:t>
        <a:bodyPr/>
        <a:lstStyle/>
        <a:p>
          <a:endParaRPr lang="en-ZA"/>
        </a:p>
      </dgm:t>
    </dgm:pt>
    <dgm:pt modelId="{7BBAAC6F-C6BB-45E8-A873-40141FE5A18B}" type="sibTrans" cxnId="{6D3E74DA-E964-4B26-A894-78E576D3178C}">
      <dgm:prSet/>
      <dgm:spPr/>
      <dgm:t>
        <a:bodyPr/>
        <a:lstStyle/>
        <a:p>
          <a:endParaRPr lang="en-ZA"/>
        </a:p>
      </dgm:t>
    </dgm:pt>
    <dgm:pt modelId="{348C9132-D8FD-4F87-9271-BA0047804D01}">
      <dgm:prSet phldrT="[Text]"/>
      <dgm:spPr/>
      <dgm:t>
        <a:bodyPr/>
        <a:lstStyle/>
        <a:p>
          <a:r>
            <a:rPr lang="en-ZA" dirty="0"/>
            <a:t>Does your family engage in philanthropic activities? </a:t>
          </a:r>
        </a:p>
      </dgm:t>
    </dgm:pt>
    <dgm:pt modelId="{DE91B7BE-F965-4DED-8C5B-1D4E758FB914}" type="parTrans" cxnId="{0714981D-DB61-4822-96BA-30C3645A26B7}">
      <dgm:prSet/>
      <dgm:spPr/>
      <dgm:t>
        <a:bodyPr/>
        <a:lstStyle/>
        <a:p>
          <a:endParaRPr lang="en-ZA"/>
        </a:p>
      </dgm:t>
    </dgm:pt>
    <dgm:pt modelId="{D48DD093-69C0-44B7-9849-0B94EF1C83DE}" type="sibTrans" cxnId="{0714981D-DB61-4822-96BA-30C3645A26B7}">
      <dgm:prSet/>
      <dgm:spPr/>
      <dgm:t>
        <a:bodyPr/>
        <a:lstStyle/>
        <a:p>
          <a:endParaRPr lang="en-ZA"/>
        </a:p>
      </dgm:t>
    </dgm:pt>
    <dgm:pt modelId="{88C91C14-47C4-4869-8439-3E6ADBA45783}">
      <dgm:prSet phldrT="[Text]"/>
      <dgm:spPr/>
      <dgm:t>
        <a:bodyPr/>
        <a:lstStyle/>
        <a:p>
          <a:r>
            <a:rPr lang="en-ZA" dirty="0"/>
            <a:t>If yes, please describe your philanthropic goals and initiatives. </a:t>
          </a:r>
        </a:p>
      </dgm:t>
    </dgm:pt>
    <dgm:pt modelId="{CAF8120A-07D4-4753-A136-C95DAA3B80B0}" type="parTrans" cxnId="{4259C800-3297-4D37-943E-025DB8EB5111}">
      <dgm:prSet/>
      <dgm:spPr/>
      <dgm:t>
        <a:bodyPr/>
        <a:lstStyle/>
        <a:p>
          <a:endParaRPr lang="en-ZA"/>
        </a:p>
      </dgm:t>
    </dgm:pt>
    <dgm:pt modelId="{C70D33DC-51E1-456D-842D-335CC8A6FC20}" type="sibTrans" cxnId="{4259C800-3297-4D37-943E-025DB8EB5111}">
      <dgm:prSet/>
      <dgm:spPr/>
      <dgm:t>
        <a:bodyPr/>
        <a:lstStyle/>
        <a:p>
          <a:endParaRPr lang="en-ZA"/>
        </a:p>
      </dgm:t>
    </dgm:pt>
    <dgm:pt modelId="{10D173B4-99A8-48B0-BE0F-880A724A5F8E}">
      <dgm:prSet phldrT="[Text]"/>
      <dgm:spPr/>
      <dgm:t>
        <a:bodyPr/>
        <a:lstStyle/>
        <a:p>
          <a:r>
            <a:rPr lang="en-ZA" dirty="0"/>
            <a:t>Do you have existing wills, trusts, or other estate planning documents? </a:t>
          </a:r>
        </a:p>
      </dgm:t>
    </dgm:pt>
    <dgm:pt modelId="{9B508F3B-3853-4349-96A1-11279CAE15A9}" type="parTrans" cxnId="{2E41D94C-5DBF-4D6D-92E0-C7FF0060CE05}">
      <dgm:prSet/>
      <dgm:spPr/>
      <dgm:t>
        <a:bodyPr/>
        <a:lstStyle/>
        <a:p>
          <a:endParaRPr lang="en-ZA"/>
        </a:p>
      </dgm:t>
    </dgm:pt>
    <dgm:pt modelId="{B0F11624-5F93-4178-BD64-6DB81192361F}" type="sibTrans" cxnId="{2E41D94C-5DBF-4D6D-92E0-C7FF0060CE05}">
      <dgm:prSet/>
      <dgm:spPr/>
      <dgm:t>
        <a:bodyPr/>
        <a:lstStyle/>
        <a:p>
          <a:endParaRPr lang="en-ZA"/>
        </a:p>
      </dgm:t>
    </dgm:pt>
    <dgm:pt modelId="{7C69F5FA-5566-4B91-8205-D817848ED85C}">
      <dgm:prSet phldrT="[Text]"/>
      <dgm:spPr/>
      <dgm:t>
        <a:bodyPr/>
        <a:lstStyle/>
        <a:p>
          <a:r>
            <a:rPr lang="en-ZA" dirty="0"/>
            <a:t>Please provide a summary of these documents, including the names of trustees and beneficiaries</a:t>
          </a:r>
        </a:p>
      </dgm:t>
    </dgm:pt>
    <dgm:pt modelId="{5DDE2309-2B83-449E-95E9-73B2697A57AC}" type="parTrans" cxnId="{7B9AA979-D542-440E-BEFF-9A6AE587A8B1}">
      <dgm:prSet/>
      <dgm:spPr/>
      <dgm:t>
        <a:bodyPr/>
        <a:lstStyle/>
        <a:p>
          <a:endParaRPr lang="en-ZA"/>
        </a:p>
      </dgm:t>
    </dgm:pt>
    <dgm:pt modelId="{066EF7D9-517E-4232-B3BF-A0E0786A1D31}" type="sibTrans" cxnId="{7B9AA979-D542-440E-BEFF-9A6AE587A8B1}">
      <dgm:prSet/>
      <dgm:spPr/>
      <dgm:t>
        <a:bodyPr/>
        <a:lstStyle/>
        <a:p>
          <a:endParaRPr lang="en-ZA"/>
        </a:p>
      </dgm:t>
    </dgm:pt>
    <dgm:pt modelId="{5D7F5A08-A3EB-492A-821B-A2F4802FEB43}">
      <dgm:prSet phldrT="[Text]"/>
      <dgm:spPr/>
      <dgm:t>
        <a:bodyPr/>
        <a:lstStyle/>
        <a:p>
          <a:r>
            <a:rPr lang="en-ZA" dirty="0"/>
            <a:t>Are there efforts to educate family members about wealth management and governance? </a:t>
          </a:r>
        </a:p>
      </dgm:t>
    </dgm:pt>
    <dgm:pt modelId="{E36AFDDC-B85E-44E8-9BD1-F9C1F5AA6BFF}" type="parTrans" cxnId="{A655C830-D961-4FA1-BB55-7C4ABDA554F9}">
      <dgm:prSet/>
      <dgm:spPr/>
      <dgm:t>
        <a:bodyPr/>
        <a:lstStyle/>
        <a:p>
          <a:endParaRPr lang="en-ZA"/>
        </a:p>
      </dgm:t>
    </dgm:pt>
    <dgm:pt modelId="{BF3AB3B9-E2E0-4B9F-9D84-780AEBD15365}" type="sibTrans" cxnId="{A655C830-D961-4FA1-BB55-7C4ABDA554F9}">
      <dgm:prSet/>
      <dgm:spPr/>
      <dgm:t>
        <a:bodyPr/>
        <a:lstStyle/>
        <a:p>
          <a:endParaRPr lang="en-ZA"/>
        </a:p>
      </dgm:t>
    </dgm:pt>
    <dgm:pt modelId="{7B18323F-D9C3-4B62-A7FB-0632D53925C7}">
      <dgm:prSet phldrT="[Text]"/>
      <dgm:spPr/>
      <dgm:t>
        <a:bodyPr/>
        <a:lstStyle/>
        <a:p>
          <a:r>
            <a:rPr lang="en-ZA" dirty="0"/>
            <a:t>How can Garde Capital assist in educating family members? </a:t>
          </a:r>
        </a:p>
      </dgm:t>
    </dgm:pt>
    <dgm:pt modelId="{BE20FFF8-E9E0-485F-8400-5C4AD7178C27}" type="parTrans" cxnId="{7DB3E458-6508-49BF-B62C-EABDA2001490}">
      <dgm:prSet/>
      <dgm:spPr/>
      <dgm:t>
        <a:bodyPr/>
        <a:lstStyle/>
        <a:p>
          <a:endParaRPr lang="en-ZA"/>
        </a:p>
      </dgm:t>
    </dgm:pt>
    <dgm:pt modelId="{5B0F1BA9-4239-464B-8363-33EB0C847A8A}" type="sibTrans" cxnId="{7DB3E458-6508-49BF-B62C-EABDA2001490}">
      <dgm:prSet/>
      <dgm:spPr/>
      <dgm:t>
        <a:bodyPr/>
        <a:lstStyle/>
        <a:p>
          <a:endParaRPr lang="en-ZA"/>
        </a:p>
      </dgm:t>
    </dgm:pt>
    <dgm:pt modelId="{FF24F1BB-7959-4B85-862F-D49AF6815AAD}">
      <dgm:prSet phldrT="[Text]"/>
      <dgm:spPr/>
      <dgm:t>
        <a:bodyPr/>
        <a:lstStyle/>
        <a:p>
          <a:r>
            <a:rPr lang="en-ZA" dirty="0"/>
            <a:t>Are you interested in developing a family office framework to manage your wealth comprehensively? </a:t>
          </a:r>
        </a:p>
      </dgm:t>
    </dgm:pt>
    <dgm:pt modelId="{6C563AFD-D53D-47DE-A6D9-ED7EDA8E35CE}" type="parTrans" cxnId="{CE6C16D4-12AC-4FFA-8E35-DB8D2B9B8CF5}">
      <dgm:prSet/>
      <dgm:spPr/>
      <dgm:t>
        <a:bodyPr/>
        <a:lstStyle/>
        <a:p>
          <a:endParaRPr lang="en-ZA"/>
        </a:p>
      </dgm:t>
    </dgm:pt>
    <dgm:pt modelId="{403CB658-D0A1-4198-93B4-6E91DF6412AF}" type="sibTrans" cxnId="{CE6C16D4-12AC-4FFA-8E35-DB8D2B9B8CF5}">
      <dgm:prSet/>
      <dgm:spPr/>
      <dgm:t>
        <a:bodyPr/>
        <a:lstStyle/>
        <a:p>
          <a:endParaRPr lang="en-ZA"/>
        </a:p>
      </dgm:t>
    </dgm:pt>
    <dgm:pt modelId="{A9577E1C-6BBD-415B-837A-B81BCC4AFFE0}">
      <dgm:prSet phldrT="[Text]"/>
      <dgm:spPr/>
      <dgm:t>
        <a:bodyPr/>
        <a:lstStyle/>
        <a:p>
          <a:r>
            <a:rPr lang="en-ZA" dirty="0"/>
            <a:t>What specific services or areas of wealth management would you like to address within the framework? </a:t>
          </a:r>
        </a:p>
      </dgm:t>
    </dgm:pt>
    <dgm:pt modelId="{4FD851D6-40C6-45DD-98FE-711AF17A3C4B}" type="parTrans" cxnId="{891B0FB8-4D4A-43C0-BFAB-D9D13793B97A}">
      <dgm:prSet/>
      <dgm:spPr/>
      <dgm:t>
        <a:bodyPr/>
        <a:lstStyle/>
        <a:p>
          <a:endParaRPr lang="en-ZA"/>
        </a:p>
      </dgm:t>
    </dgm:pt>
    <dgm:pt modelId="{9F6F7A51-DE46-48A6-9D1B-948FB23C9C47}" type="sibTrans" cxnId="{891B0FB8-4D4A-43C0-BFAB-D9D13793B97A}">
      <dgm:prSet/>
      <dgm:spPr/>
      <dgm:t>
        <a:bodyPr/>
        <a:lstStyle/>
        <a:p>
          <a:endParaRPr lang="en-ZA"/>
        </a:p>
      </dgm:t>
    </dgm:pt>
    <dgm:pt modelId="{2C4D95F6-203C-41A8-ABF8-ECC7B36EFB4A}">
      <dgm:prSet phldrT="[Text]"/>
      <dgm:spPr/>
      <dgm:t>
        <a:bodyPr/>
        <a:lstStyle/>
        <a:p>
          <a:r>
            <a:rPr lang="en-ZA" dirty="0"/>
            <a:t>Is there any other information or considerations you would like to share with Garde Capital? </a:t>
          </a:r>
        </a:p>
      </dgm:t>
    </dgm:pt>
    <dgm:pt modelId="{1B692491-1BDC-4BCB-842E-952DB8DACCFC}" type="parTrans" cxnId="{00CF1A4E-5FDE-4DE9-8E05-3C542BA6EAD6}">
      <dgm:prSet/>
      <dgm:spPr/>
      <dgm:t>
        <a:bodyPr/>
        <a:lstStyle/>
        <a:p>
          <a:endParaRPr lang="en-ZA"/>
        </a:p>
      </dgm:t>
    </dgm:pt>
    <dgm:pt modelId="{032C009A-4BE5-4A1E-9A9C-973D4855CA68}" type="sibTrans" cxnId="{00CF1A4E-5FDE-4DE9-8E05-3C542BA6EAD6}">
      <dgm:prSet/>
      <dgm:spPr/>
      <dgm:t>
        <a:bodyPr/>
        <a:lstStyle/>
        <a:p>
          <a:endParaRPr lang="en-ZA"/>
        </a:p>
      </dgm:t>
    </dgm:pt>
    <dgm:pt modelId="{F8733536-525D-4BD0-90E4-B672976A13D9}" type="pres">
      <dgm:prSet presAssocID="{C19B1651-11D2-4E64-8653-A66893876281}" presName="diagram" presStyleCnt="0">
        <dgm:presLayoutVars>
          <dgm:dir/>
          <dgm:animLvl val="lvl"/>
          <dgm:resizeHandles val="exact"/>
        </dgm:presLayoutVars>
      </dgm:prSet>
      <dgm:spPr/>
    </dgm:pt>
    <dgm:pt modelId="{F314A252-2FF3-465E-B19A-18B423AC741C}" type="pres">
      <dgm:prSet presAssocID="{69B3B87F-A7DE-4B51-AD32-A88A127FD143}" presName="compNode" presStyleCnt="0"/>
      <dgm:spPr/>
    </dgm:pt>
    <dgm:pt modelId="{838830CE-E7AC-4EC3-9C13-3ED03C3971E0}" type="pres">
      <dgm:prSet presAssocID="{69B3B87F-A7DE-4B51-AD32-A88A127FD143}" presName="childRect" presStyleLbl="bgAcc1" presStyleIdx="0" presStyleCnt="7">
        <dgm:presLayoutVars>
          <dgm:bulletEnabled val="1"/>
        </dgm:presLayoutVars>
      </dgm:prSet>
      <dgm:spPr/>
    </dgm:pt>
    <dgm:pt modelId="{67C18E6E-16D6-41FD-9D97-FA5AC1F71B1A}" type="pres">
      <dgm:prSet presAssocID="{69B3B87F-A7DE-4B51-AD32-A88A127FD143}" presName="parentText" presStyleLbl="node1" presStyleIdx="0" presStyleCnt="0">
        <dgm:presLayoutVars>
          <dgm:chMax val="0"/>
          <dgm:bulletEnabled val="1"/>
        </dgm:presLayoutVars>
      </dgm:prSet>
      <dgm:spPr/>
    </dgm:pt>
    <dgm:pt modelId="{25564800-F907-4304-8AD1-C2704CEDEA1E}" type="pres">
      <dgm:prSet presAssocID="{69B3B87F-A7DE-4B51-AD32-A88A127FD143}" presName="parentRect" presStyleLbl="alignNode1" presStyleIdx="0" presStyleCnt="7"/>
      <dgm:spPr/>
    </dgm:pt>
    <dgm:pt modelId="{B29CF80E-624A-4550-A4E1-B3057C5E685A}" type="pres">
      <dgm:prSet presAssocID="{69B3B87F-A7DE-4B51-AD32-A88A127FD143}" presName="adorn" presStyleLbl="fgAccFollow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CF8CF85B-12CC-4D05-B33B-6CA14DAAB754}" type="pres">
      <dgm:prSet presAssocID="{9E0E8113-4BDE-4E58-BCE2-5579C254AB08}" presName="sibTrans" presStyleLbl="sibTrans2D1" presStyleIdx="0" presStyleCnt="0"/>
      <dgm:spPr/>
    </dgm:pt>
    <dgm:pt modelId="{90C5D52B-E228-4AE2-92B4-CB3A909ECEBE}" type="pres">
      <dgm:prSet presAssocID="{6640F1EE-5D0A-416C-A0DD-499C18090B49}" presName="compNode" presStyleCnt="0"/>
      <dgm:spPr/>
    </dgm:pt>
    <dgm:pt modelId="{8D94699B-F926-472D-92F5-9DE4BACF4AE7}" type="pres">
      <dgm:prSet presAssocID="{6640F1EE-5D0A-416C-A0DD-499C18090B49}" presName="childRect" presStyleLbl="bgAcc1" presStyleIdx="1" presStyleCnt="7">
        <dgm:presLayoutVars>
          <dgm:bulletEnabled val="1"/>
        </dgm:presLayoutVars>
      </dgm:prSet>
      <dgm:spPr/>
    </dgm:pt>
    <dgm:pt modelId="{23ED3925-CC91-44E1-B33B-724D868ECF56}" type="pres">
      <dgm:prSet presAssocID="{6640F1EE-5D0A-416C-A0DD-499C18090B49}" presName="parentText" presStyleLbl="node1" presStyleIdx="0" presStyleCnt="0">
        <dgm:presLayoutVars>
          <dgm:chMax val="0"/>
          <dgm:bulletEnabled val="1"/>
        </dgm:presLayoutVars>
      </dgm:prSet>
      <dgm:spPr/>
    </dgm:pt>
    <dgm:pt modelId="{B6FBBCE1-D448-4555-8B82-6A516AA69DEB}" type="pres">
      <dgm:prSet presAssocID="{6640F1EE-5D0A-416C-A0DD-499C18090B49}" presName="parentRect" presStyleLbl="alignNode1" presStyleIdx="1" presStyleCnt="7"/>
      <dgm:spPr/>
    </dgm:pt>
    <dgm:pt modelId="{BF15E473-C9D5-4B7A-99A4-D878D2AE1F29}" type="pres">
      <dgm:prSet presAssocID="{6640F1EE-5D0A-416C-A0DD-499C18090B49}" presName="adorn" presStyleLbl="fgAccFollow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B797060C-898E-4D75-967F-E161D2A3B8F3}" type="pres">
      <dgm:prSet presAssocID="{144BA74F-E0E2-438F-BCC2-282E8CB3B7CA}" presName="sibTrans" presStyleLbl="sibTrans2D1" presStyleIdx="0" presStyleCnt="0"/>
      <dgm:spPr/>
    </dgm:pt>
    <dgm:pt modelId="{95DA2BFD-6A08-4A82-9758-A105111040CE}" type="pres">
      <dgm:prSet presAssocID="{EBF15E76-FDE4-40EF-92E2-3C0DB77B0E7F}" presName="compNode" presStyleCnt="0"/>
      <dgm:spPr/>
    </dgm:pt>
    <dgm:pt modelId="{F8D27791-4F0F-4B50-8E08-254DFC6CD2AD}" type="pres">
      <dgm:prSet presAssocID="{EBF15E76-FDE4-40EF-92E2-3C0DB77B0E7F}" presName="childRect" presStyleLbl="bgAcc1" presStyleIdx="2" presStyleCnt="7">
        <dgm:presLayoutVars>
          <dgm:bulletEnabled val="1"/>
        </dgm:presLayoutVars>
      </dgm:prSet>
      <dgm:spPr/>
    </dgm:pt>
    <dgm:pt modelId="{6BEA03A1-4EF4-42E5-8A7D-9FB13E8F4DBD}" type="pres">
      <dgm:prSet presAssocID="{EBF15E76-FDE4-40EF-92E2-3C0DB77B0E7F}" presName="parentText" presStyleLbl="node1" presStyleIdx="0" presStyleCnt="0">
        <dgm:presLayoutVars>
          <dgm:chMax val="0"/>
          <dgm:bulletEnabled val="1"/>
        </dgm:presLayoutVars>
      </dgm:prSet>
      <dgm:spPr/>
    </dgm:pt>
    <dgm:pt modelId="{116C2C3F-DD7C-4CD7-801E-5E673C62854C}" type="pres">
      <dgm:prSet presAssocID="{EBF15E76-FDE4-40EF-92E2-3C0DB77B0E7F}" presName="parentRect" presStyleLbl="alignNode1" presStyleIdx="2" presStyleCnt="7"/>
      <dgm:spPr/>
    </dgm:pt>
    <dgm:pt modelId="{CA7E463E-5BF0-4198-A8C8-ED5596631C3A}" type="pres">
      <dgm:prSet presAssocID="{EBF15E76-FDE4-40EF-92E2-3C0DB77B0E7F}" presName="adorn" presStyleLbl="fgAccFollow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ock with solid fill"/>
        </a:ext>
      </dgm:extLst>
    </dgm:pt>
    <dgm:pt modelId="{209C5C08-83E2-410A-A8B0-0E0A502BB3AA}" type="pres">
      <dgm:prSet presAssocID="{D1C24D23-061C-4D21-96D1-323A22441374}" presName="sibTrans" presStyleLbl="sibTrans2D1" presStyleIdx="0" presStyleCnt="0"/>
      <dgm:spPr/>
    </dgm:pt>
    <dgm:pt modelId="{D74A3524-DB8D-41A0-891B-B24163C23637}" type="pres">
      <dgm:prSet presAssocID="{F2582CCA-A755-4568-B35F-0287CB339021}" presName="compNode" presStyleCnt="0"/>
      <dgm:spPr/>
    </dgm:pt>
    <dgm:pt modelId="{37DECCCB-BD36-44CD-81B0-003DC2CD70AE}" type="pres">
      <dgm:prSet presAssocID="{F2582CCA-A755-4568-B35F-0287CB339021}" presName="childRect" presStyleLbl="bgAcc1" presStyleIdx="3" presStyleCnt="7">
        <dgm:presLayoutVars>
          <dgm:bulletEnabled val="1"/>
        </dgm:presLayoutVars>
      </dgm:prSet>
      <dgm:spPr/>
    </dgm:pt>
    <dgm:pt modelId="{5142DCAC-AEC4-48CA-8CC3-E8E1F29B085D}" type="pres">
      <dgm:prSet presAssocID="{F2582CCA-A755-4568-B35F-0287CB339021}" presName="parentText" presStyleLbl="node1" presStyleIdx="0" presStyleCnt="0">
        <dgm:presLayoutVars>
          <dgm:chMax val="0"/>
          <dgm:bulletEnabled val="1"/>
        </dgm:presLayoutVars>
      </dgm:prSet>
      <dgm:spPr/>
    </dgm:pt>
    <dgm:pt modelId="{D82EE66F-F562-4EB4-A0B2-DD627456DF82}" type="pres">
      <dgm:prSet presAssocID="{F2582CCA-A755-4568-B35F-0287CB339021}" presName="parentRect" presStyleLbl="alignNode1" presStyleIdx="3" presStyleCnt="7"/>
      <dgm:spPr/>
    </dgm:pt>
    <dgm:pt modelId="{C12F84B5-354D-42B5-95D5-5FB19A8998E9}" type="pres">
      <dgm:prSet presAssocID="{F2582CCA-A755-4568-B35F-0287CB339021}" presName="adorn" presStyleLbl="fgAccFollow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aduation cap with solid fill"/>
        </a:ext>
      </dgm:extLst>
    </dgm:pt>
    <dgm:pt modelId="{B244930E-C5EA-4773-9C81-1D19F1F7C3CD}" type="pres">
      <dgm:prSet presAssocID="{10C53819-4F16-4C73-AF1D-3CA9FA4A56D3}" presName="sibTrans" presStyleLbl="sibTrans2D1" presStyleIdx="0" presStyleCnt="0"/>
      <dgm:spPr/>
    </dgm:pt>
    <dgm:pt modelId="{122B1BA5-C4C2-4538-9B64-0FE1DB5D803D}" type="pres">
      <dgm:prSet presAssocID="{50B81077-E830-4698-B8AF-0C14DD54337D}" presName="compNode" presStyleCnt="0"/>
      <dgm:spPr/>
    </dgm:pt>
    <dgm:pt modelId="{70F848A1-7711-469A-A94E-DAC0537D7A6B}" type="pres">
      <dgm:prSet presAssocID="{50B81077-E830-4698-B8AF-0C14DD54337D}" presName="childRect" presStyleLbl="bgAcc1" presStyleIdx="4" presStyleCnt="7">
        <dgm:presLayoutVars>
          <dgm:bulletEnabled val="1"/>
        </dgm:presLayoutVars>
      </dgm:prSet>
      <dgm:spPr/>
    </dgm:pt>
    <dgm:pt modelId="{612DBD36-C265-43B7-8B00-11AA42700CC6}" type="pres">
      <dgm:prSet presAssocID="{50B81077-E830-4698-B8AF-0C14DD54337D}" presName="parentText" presStyleLbl="node1" presStyleIdx="0" presStyleCnt="0">
        <dgm:presLayoutVars>
          <dgm:chMax val="0"/>
          <dgm:bulletEnabled val="1"/>
        </dgm:presLayoutVars>
      </dgm:prSet>
      <dgm:spPr/>
    </dgm:pt>
    <dgm:pt modelId="{351D998F-6098-4048-8BCE-E4E87F9187A3}" type="pres">
      <dgm:prSet presAssocID="{50B81077-E830-4698-B8AF-0C14DD54337D}" presName="parentRect" presStyleLbl="alignNode1" presStyleIdx="4" presStyleCnt="7"/>
      <dgm:spPr/>
    </dgm:pt>
    <dgm:pt modelId="{156EE99D-A868-4423-B38E-73DCAA2B52D1}" type="pres">
      <dgm:prSet presAssocID="{50B81077-E830-4698-B8AF-0C14DD54337D}" presName="adorn" presStyleLbl="fgAccFollow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Newspaper with solid fill"/>
        </a:ext>
      </dgm:extLst>
    </dgm:pt>
    <dgm:pt modelId="{E635A302-81E2-4A22-8962-7548DEFDF449}" type="pres">
      <dgm:prSet presAssocID="{7D09FAC5-91F6-4463-A6DD-E16E368A1231}" presName="sibTrans" presStyleLbl="sibTrans2D1" presStyleIdx="0" presStyleCnt="0"/>
      <dgm:spPr/>
    </dgm:pt>
    <dgm:pt modelId="{8DD59D11-1BBD-4404-9E67-68C3F7E87A33}" type="pres">
      <dgm:prSet presAssocID="{6554DD11-A9EB-40FB-9562-B18D7CB60D5C}" presName="compNode" presStyleCnt="0"/>
      <dgm:spPr/>
    </dgm:pt>
    <dgm:pt modelId="{FCE210AC-D150-45C6-A6D3-4AD92000C856}" type="pres">
      <dgm:prSet presAssocID="{6554DD11-A9EB-40FB-9562-B18D7CB60D5C}" presName="childRect" presStyleLbl="bgAcc1" presStyleIdx="5" presStyleCnt="7">
        <dgm:presLayoutVars>
          <dgm:bulletEnabled val="1"/>
        </dgm:presLayoutVars>
      </dgm:prSet>
      <dgm:spPr/>
    </dgm:pt>
    <dgm:pt modelId="{11DA2E29-4E40-43C1-A224-597E4D500DBE}" type="pres">
      <dgm:prSet presAssocID="{6554DD11-A9EB-40FB-9562-B18D7CB60D5C}" presName="parentText" presStyleLbl="node1" presStyleIdx="0" presStyleCnt="0">
        <dgm:presLayoutVars>
          <dgm:chMax val="0"/>
          <dgm:bulletEnabled val="1"/>
        </dgm:presLayoutVars>
      </dgm:prSet>
      <dgm:spPr/>
    </dgm:pt>
    <dgm:pt modelId="{D1CFFEBB-A026-45C6-AC1B-A232E33B3BB3}" type="pres">
      <dgm:prSet presAssocID="{6554DD11-A9EB-40FB-9562-B18D7CB60D5C}" presName="parentRect" presStyleLbl="alignNode1" presStyleIdx="5" presStyleCnt="7"/>
      <dgm:spPr/>
    </dgm:pt>
    <dgm:pt modelId="{574AD327-F6C4-4B35-8075-645F7E6C0067}" type="pres">
      <dgm:prSet presAssocID="{6554DD11-A9EB-40FB-9562-B18D7CB60D5C}" presName="adorn" presStyleLbl="fgAccFollow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elp with solid fill"/>
        </a:ext>
      </dgm:extLst>
    </dgm:pt>
    <dgm:pt modelId="{802BCF92-9FC1-4CE9-B0AE-3FB1E1C7A519}" type="pres">
      <dgm:prSet presAssocID="{78AEEC95-F0A8-4FBC-97F4-113FC19DBE44}" presName="sibTrans" presStyleLbl="sibTrans2D1" presStyleIdx="0" presStyleCnt="0"/>
      <dgm:spPr/>
    </dgm:pt>
    <dgm:pt modelId="{A0FF27C9-35FE-425F-BE6D-B41048B17E46}" type="pres">
      <dgm:prSet presAssocID="{B3AA6BDC-8745-4D83-B3BF-E489512C263C}" presName="compNode" presStyleCnt="0"/>
      <dgm:spPr/>
    </dgm:pt>
    <dgm:pt modelId="{69AB6A55-05BF-4DA1-AB45-5C5C8CCADD8D}" type="pres">
      <dgm:prSet presAssocID="{B3AA6BDC-8745-4D83-B3BF-E489512C263C}" presName="childRect" presStyleLbl="bgAcc1" presStyleIdx="6" presStyleCnt="7">
        <dgm:presLayoutVars>
          <dgm:bulletEnabled val="1"/>
        </dgm:presLayoutVars>
      </dgm:prSet>
      <dgm:spPr/>
    </dgm:pt>
    <dgm:pt modelId="{6B07AD15-425C-451D-B4F0-52644E3E0487}" type="pres">
      <dgm:prSet presAssocID="{B3AA6BDC-8745-4D83-B3BF-E489512C263C}" presName="parentText" presStyleLbl="node1" presStyleIdx="0" presStyleCnt="0">
        <dgm:presLayoutVars>
          <dgm:chMax val="0"/>
          <dgm:bulletEnabled val="1"/>
        </dgm:presLayoutVars>
      </dgm:prSet>
      <dgm:spPr/>
    </dgm:pt>
    <dgm:pt modelId="{A6B838FC-6DA1-425A-97B6-F230DFA9C7FB}" type="pres">
      <dgm:prSet presAssocID="{B3AA6BDC-8745-4D83-B3BF-E489512C263C}" presName="parentRect" presStyleLbl="alignNode1" presStyleIdx="6" presStyleCnt="7"/>
      <dgm:spPr/>
    </dgm:pt>
    <dgm:pt modelId="{8EDD4B66-0B35-4653-B556-A32D718AB521}" type="pres">
      <dgm:prSet presAssocID="{B3AA6BDC-8745-4D83-B3BF-E489512C263C}" presName="adorn" presStyleLbl="fgAccFollow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oardroom with solid fill"/>
        </a:ext>
      </dgm:extLst>
    </dgm:pt>
  </dgm:ptLst>
  <dgm:cxnLst>
    <dgm:cxn modelId="{4259C800-3297-4D37-943E-025DB8EB5111}" srcId="{6640F1EE-5D0A-416C-A0DD-499C18090B49}" destId="{88C91C14-47C4-4869-8439-3E6ADBA45783}" srcOrd="1" destOrd="0" parTransId="{CAF8120A-07D4-4753-A136-C95DAA3B80B0}" sibTransId="{C70D33DC-51E1-456D-842D-335CC8A6FC20}"/>
    <dgm:cxn modelId="{DB44E303-1E3F-4D62-B06A-578EC505E47A}" type="presOf" srcId="{7C69F5FA-5566-4B91-8205-D817848ED85C}" destId="{F8D27791-4F0F-4B50-8E08-254DFC6CD2AD}" srcOrd="0" destOrd="1" presId="urn:microsoft.com/office/officeart/2005/8/layout/bList2"/>
    <dgm:cxn modelId="{8B4D030C-7DBE-44E6-81A6-049172B504D2}" srcId="{C19B1651-11D2-4E64-8653-A66893876281}" destId="{6554DD11-A9EB-40FB-9562-B18D7CB60D5C}" srcOrd="5" destOrd="0" parTransId="{50AD9D5A-7AB8-4C99-900D-B31A2FAC0775}" sibTransId="{78AEEC95-F0A8-4FBC-97F4-113FC19DBE44}"/>
    <dgm:cxn modelId="{317F840D-8D1C-4D67-B86C-C746313181D9}" srcId="{C19B1651-11D2-4E64-8653-A66893876281}" destId="{B3AA6BDC-8745-4D83-B3BF-E489512C263C}" srcOrd="6" destOrd="0" parTransId="{5FF00387-A0A7-41E2-A604-1ADEE90465A9}" sibTransId="{F5A324E6-76A7-482C-B192-D4B81C4CDDB7}"/>
    <dgm:cxn modelId="{432DBA15-8D0D-4EDF-A3F3-9A97AC2BCEDE}" type="presOf" srcId="{EBF15E76-FDE4-40EF-92E2-3C0DB77B0E7F}" destId="{116C2C3F-DD7C-4CD7-801E-5E673C62854C}" srcOrd="1" destOrd="0" presId="urn:microsoft.com/office/officeart/2005/8/layout/bList2"/>
    <dgm:cxn modelId="{525F911A-9AD7-414B-94D4-DB183E9C51D8}" type="presOf" srcId="{6640F1EE-5D0A-416C-A0DD-499C18090B49}" destId="{B6FBBCE1-D448-4555-8B82-6A516AA69DEB}" srcOrd="1" destOrd="0" presId="urn:microsoft.com/office/officeart/2005/8/layout/bList2"/>
    <dgm:cxn modelId="{0714981D-DB61-4822-96BA-30C3645A26B7}" srcId="{6640F1EE-5D0A-416C-A0DD-499C18090B49}" destId="{348C9132-D8FD-4F87-9271-BA0047804D01}" srcOrd="0" destOrd="0" parTransId="{DE91B7BE-F965-4DED-8C5B-1D4E758FB914}" sibTransId="{D48DD093-69C0-44B7-9849-0B94EF1C83DE}"/>
    <dgm:cxn modelId="{76B22A20-13C7-45C2-8A37-9BE2E5A2CBDA}" type="presOf" srcId="{69B3B87F-A7DE-4B51-AD32-A88A127FD143}" destId="{67C18E6E-16D6-41FD-9D97-FA5AC1F71B1A}" srcOrd="0" destOrd="0" presId="urn:microsoft.com/office/officeart/2005/8/layout/bList2"/>
    <dgm:cxn modelId="{35A83822-42C5-4568-AF21-045AF13D2F4D}" type="presOf" srcId="{7D09FAC5-91F6-4463-A6DD-E16E368A1231}" destId="{E635A302-81E2-4A22-8962-7548DEFDF449}" srcOrd="0" destOrd="0" presId="urn:microsoft.com/office/officeart/2005/8/layout/bList2"/>
    <dgm:cxn modelId="{F9AB9725-F0C4-450D-9B7E-08C54D15BB26}" type="presOf" srcId="{6640F1EE-5D0A-416C-A0DD-499C18090B49}" destId="{23ED3925-CC91-44E1-B33B-724D868ECF56}" srcOrd="0" destOrd="0" presId="urn:microsoft.com/office/officeart/2005/8/layout/bList2"/>
    <dgm:cxn modelId="{8C64B82E-A264-4608-9857-9A853021BFCD}" type="presOf" srcId="{D1C24D23-061C-4D21-96D1-323A22441374}" destId="{209C5C08-83E2-410A-A8B0-0E0A502BB3AA}" srcOrd="0" destOrd="0" presId="urn:microsoft.com/office/officeart/2005/8/layout/bList2"/>
    <dgm:cxn modelId="{A655C830-D961-4FA1-BB55-7C4ABDA554F9}" srcId="{F2582CCA-A755-4568-B35F-0287CB339021}" destId="{5D7F5A08-A3EB-492A-821B-A2F4802FEB43}" srcOrd="0" destOrd="0" parTransId="{E36AFDDC-B85E-44E8-9BD1-F9C1F5AA6BFF}" sibTransId="{BF3AB3B9-E2E0-4B9F-9D84-780AEBD15365}"/>
    <dgm:cxn modelId="{900ED232-5717-46E4-9F63-82C7AED710E2}" type="presOf" srcId="{34B8A2BE-F797-4759-B5E3-0E2AB0284C28}" destId="{838830CE-E7AC-4EC3-9C13-3ED03C3971E0}" srcOrd="0" destOrd="1" presId="urn:microsoft.com/office/officeart/2005/8/layout/bList2"/>
    <dgm:cxn modelId="{0246E25F-56BF-431D-AF0D-2FF0013DD203}" srcId="{C19B1651-11D2-4E64-8653-A66893876281}" destId="{50B81077-E830-4698-B8AF-0C14DD54337D}" srcOrd="4" destOrd="0" parTransId="{5588630C-844B-4A7B-9DF6-E51AB393075B}" sibTransId="{7D09FAC5-91F6-4463-A6DD-E16E368A1231}"/>
    <dgm:cxn modelId="{F9239742-675F-478F-A3BF-EFA94795A4A3}" type="presOf" srcId="{5D7F5A08-A3EB-492A-821B-A2F4802FEB43}" destId="{37DECCCB-BD36-44CD-81B0-003DC2CD70AE}" srcOrd="0" destOrd="0" presId="urn:microsoft.com/office/officeart/2005/8/layout/bList2"/>
    <dgm:cxn modelId="{9BE19048-578D-4320-A45E-B8839F4BA55F}" type="presOf" srcId="{A9577E1C-6BBD-415B-837A-B81BCC4AFFE0}" destId="{70F848A1-7711-469A-A94E-DAC0537D7A6B}" srcOrd="0" destOrd="1" presId="urn:microsoft.com/office/officeart/2005/8/layout/bList2"/>
    <dgm:cxn modelId="{7E37D74A-6719-48AF-9E53-987F0C5F8220}" srcId="{C19B1651-11D2-4E64-8653-A66893876281}" destId="{F2582CCA-A755-4568-B35F-0287CB339021}" srcOrd="3" destOrd="0" parTransId="{14D8D855-9816-4625-9110-4A7457DA9BBF}" sibTransId="{10C53819-4F16-4C73-AF1D-3CA9FA4A56D3}"/>
    <dgm:cxn modelId="{B6A4A04C-2227-46CB-8189-591E236F90F9}" type="presOf" srcId="{88C91C14-47C4-4869-8439-3E6ADBA45783}" destId="{8D94699B-F926-472D-92F5-9DE4BACF4AE7}" srcOrd="0" destOrd="1" presId="urn:microsoft.com/office/officeart/2005/8/layout/bList2"/>
    <dgm:cxn modelId="{2E41D94C-5DBF-4D6D-92E0-C7FF0060CE05}" srcId="{EBF15E76-FDE4-40EF-92E2-3C0DB77B0E7F}" destId="{10D173B4-99A8-48B0-BE0F-880A724A5F8E}" srcOrd="0" destOrd="0" parTransId="{9B508F3B-3853-4349-96A1-11279CAE15A9}" sibTransId="{B0F11624-5F93-4178-BD64-6DB81192361F}"/>
    <dgm:cxn modelId="{426E634D-3285-46BF-8E4F-E9D407E9CB18}" type="presOf" srcId="{10C53819-4F16-4C73-AF1D-3CA9FA4A56D3}" destId="{B244930E-C5EA-4773-9C81-1D19F1F7C3CD}" srcOrd="0" destOrd="0" presId="urn:microsoft.com/office/officeart/2005/8/layout/bList2"/>
    <dgm:cxn modelId="{00CF1A4E-5FDE-4DE9-8E05-3C542BA6EAD6}" srcId="{6554DD11-A9EB-40FB-9562-B18D7CB60D5C}" destId="{2C4D95F6-203C-41A8-ABF8-ECC7B36EFB4A}" srcOrd="0" destOrd="0" parTransId="{1B692491-1BDC-4BCB-842E-952DB8DACCFC}" sibTransId="{032C009A-4BE5-4A1E-9A9C-973D4855CA68}"/>
    <dgm:cxn modelId="{0540F150-3869-4049-916D-82D3F53AAB75}" srcId="{C19B1651-11D2-4E64-8653-A66893876281}" destId="{EBF15E76-FDE4-40EF-92E2-3C0DB77B0E7F}" srcOrd="2" destOrd="0" parTransId="{4F061F82-9221-48DE-AAAC-64E8231EFF4E}" sibTransId="{D1C24D23-061C-4D21-96D1-323A22441374}"/>
    <dgm:cxn modelId="{94796272-328F-42CA-9762-C9C655DC4D0D}" type="presOf" srcId="{10D173B4-99A8-48B0-BE0F-880A724A5F8E}" destId="{F8D27791-4F0F-4B50-8E08-254DFC6CD2AD}" srcOrd="0" destOrd="0" presId="urn:microsoft.com/office/officeart/2005/8/layout/bList2"/>
    <dgm:cxn modelId="{1BC52D57-E914-4673-9685-5C9D755C9BA4}" type="presOf" srcId="{C19B1651-11D2-4E64-8653-A66893876281}" destId="{F8733536-525D-4BD0-90E4-B672976A13D9}" srcOrd="0" destOrd="0" presId="urn:microsoft.com/office/officeart/2005/8/layout/bList2"/>
    <dgm:cxn modelId="{7DB3E458-6508-49BF-B62C-EABDA2001490}" srcId="{F2582CCA-A755-4568-B35F-0287CB339021}" destId="{7B18323F-D9C3-4B62-A7FB-0632D53925C7}" srcOrd="1" destOrd="0" parTransId="{BE20FFF8-E9E0-485F-8400-5C4AD7178C27}" sibTransId="{5B0F1BA9-4239-464B-8363-33EB0C847A8A}"/>
    <dgm:cxn modelId="{23F42E59-B7D0-4DF2-9F76-3D9534EDFE30}" srcId="{C19B1651-11D2-4E64-8653-A66893876281}" destId="{69B3B87F-A7DE-4B51-AD32-A88A127FD143}" srcOrd="0" destOrd="0" parTransId="{06D9FFE1-43FA-452B-A7C3-10E793AED095}" sibTransId="{9E0E8113-4BDE-4E58-BCE2-5579C254AB08}"/>
    <dgm:cxn modelId="{7B9AA979-D542-440E-BEFF-9A6AE587A8B1}" srcId="{EBF15E76-FDE4-40EF-92E2-3C0DB77B0E7F}" destId="{7C69F5FA-5566-4B91-8205-D817848ED85C}" srcOrd="1" destOrd="0" parTransId="{5DDE2309-2B83-449E-95E9-73B2697A57AC}" sibTransId="{066EF7D9-517E-4232-B3BF-A0E0786A1D31}"/>
    <dgm:cxn modelId="{35A03B5A-21AA-448B-BC04-AE0C76BC048D}" srcId="{B3AA6BDC-8745-4D83-B3BF-E489512C263C}" destId="{99A84F96-E12C-4211-8D6F-A8333EC3A1E7}" srcOrd="0" destOrd="0" parTransId="{0E8855A3-E567-499C-B1F9-DEB04C0BDDE5}" sibTransId="{8E8481E0-B892-4B86-A23C-DBD261476689}"/>
    <dgm:cxn modelId="{0B6C827D-7ACD-4104-A0E8-E2898F4AD4FD}" type="presOf" srcId="{78AEEC95-F0A8-4FBC-97F4-113FC19DBE44}" destId="{802BCF92-9FC1-4CE9-B0AE-3FB1E1C7A519}" srcOrd="0" destOrd="0" presId="urn:microsoft.com/office/officeart/2005/8/layout/bList2"/>
    <dgm:cxn modelId="{5611F77F-7E73-4433-BC7A-014B98708F78}" type="presOf" srcId="{7B18323F-D9C3-4B62-A7FB-0632D53925C7}" destId="{37DECCCB-BD36-44CD-81B0-003DC2CD70AE}" srcOrd="0" destOrd="1" presId="urn:microsoft.com/office/officeart/2005/8/layout/bList2"/>
    <dgm:cxn modelId="{5E8EDC81-1C8A-4FB0-9DB0-01B90B47F58D}" type="presOf" srcId="{348C9132-D8FD-4F87-9271-BA0047804D01}" destId="{8D94699B-F926-472D-92F5-9DE4BACF4AE7}" srcOrd="0" destOrd="0" presId="urn:microsoft.com/office/officeart/2005/8/layout/bList2"/>
    <dgm:cxn modelId="{2E80A689-9E49-4F2C-8604-0184470EFBE4}" type="presOf" srcId="{99A84F96-E12C-4211-8D6F-A8333EC3A1E7}" destId="{69AB6A55-05BF-4DA1-AB45-5C5C8CCADD8D}" srcOrd="0" destOrd="0" presId="urn:microsoft.com/office/officeart/2005/8/layout/bList2"/>
    <dgm:cxn modelId="{6A1A3B9B-F3E3-45F2-93C1-799DA5D0913B}" type="presOf" srcId="{B3AA6BDC-8745-4D83-B3BF-E489512C263C}" destId="{6B07AD15-425C-451D-B4F0-52644E3E0487}" srcOrd="0" destOrd="0" presId="urn:microsoft.com/office/officeart/2005/8/layout/bList2"/>
    <dgm:cxn modelId="{2056B99C-DFF9-4278-BF9A-8768691BEC91}" type="presOf" srcId="{6554DD11-A9EB-40FB-9562-B18D7CB60D5C}" destId="{D1CFFEBB-A026-45C6-AC1B-A232E33B3BB3}" srcOrd="1" destOrd="0" presId="urn:microsoft.com/office/officeart/2005/8/layout/bList2"/>
    <dgm:cxn modelId="{6F9C189D-DCDE-40F0-B82C-EC7307998FEB}" type="presOf" srcId="{F2582CCA-A755-4568-B35F-0287CB339021}" destId="{5142DCAC-AEC4-48CA-8CC3-E8E1F29B085D}" srcOrd="0" destOrd="0" presId="urn:microsoft.com/office/officeart/2005/8/layout/bList2"/>
    <dgm:cxn modelId="{D0D8529E-4A63-4DC1-81CE-B16348D0D842}" type="presOf" srcId="{2C4D95F6-203C-41A8-ABF8-ECC7B36EFB4A}" destId="{FCE210AC-D150-45C6-A6D3-4AD92000C856}" srcOrd="0" destOrd="0" presId="urn:microsoft.com/office/officeart/2005/8/layout/bList2"/>
    <dgm:cxn modelId="{891B0FB8-4D4A-43C0-BFAB-D9D13793B97A}" srcId="{50B81077-E830-4698-B8AF-0C14DD54337D}" destId="{A9577E1C-6BBD-415B-837A-B81BCC4AFFE0}" srcOrd="1" destOrd="0" parTransId="{4FD851D6-40C6-45DD-98FE-711AF17A3C4B}" sibTransId="{9F6F7A51-DE46-48A6-9D1B-948FB23C9C47}"/>
    <dgm:cxn modelId="{7318B9B9-7E75-492F-A01B-7F2ABCB55FF6}" type="presOf" srcId="{B3AA6BDC-8745-4D83-B3BF-E489512C263C}" destId="{A6B838FC-6DA1-425A-97B6-F230DFA9C7FB}" srcOrd="1" destOrd="0" presId="urn:microsoft.com/office/officeart/2005/8/layout/bList2"/>
    <dgm:cxn modelId="{AF5438C2-21F6-4955-9B5B-6B89E8BAA262}" type="presOf" srcId="{144BA74F-E0E2-438F-BCC2-282E8CB3B7CA}" destId="{B797060C-898E-4D75-967F-E161D2A3B8F3}" srcOrd="0" destOrd="0" presId="urn:microsoft.com/office/officeart/2005/8/layout/bList2"/>
    <dgm:cxn modelId="{9D5E34CA-B777-4955-BC2D-497421DF8B5F}" type="presOf" srcId="{EBF15E76-FDE4-40EF-92E2-3C0DB77B0E7F}" destId="{6BEA03A1-4EF4-42E5-8A7D-9FB13E8F4DBD}" srcOrd="0" destOrd="0" presId="urn:microsoft.com/office/officeart/2005/8/layout/bList2"/>
    <dgm:cxn modelId="{85549FCB-448A-4533-BE62-765E2C470A26}" type="presOf" srcId="{F5179754-43FA-4538-AEE7-4D244E990442}" destId="{838830CE-E7AC-4EC3-9C13-3ED03C3971E0}" srcOrd="0" destOrd="0" presId="urn:microsoft.com/office/officeart/2005/8/layout/bList2"/>
    <dgm:cxn modelId="{6BE7C6D2-104D-4562-877E-98E7E2870B95}" type="presOf" srcId="{6554DD11-A9EB-40FB-9562-B18D7CB60D5C}" destId="{11DA2E29-4E40-43C1-A224-597E4D500DBE}" srcOrd="0" destOrd="0" presId="urn:microsoft.com/office/officeart/2005/8/layout/bList2"/>
    <dgm:cxn modelId="{CE6C16D4-12AC-4FFA-8E35-DB8D2B9B8CF5}" srcId="{50B81077-E830-4698-B8AF-0C14DD54337D}" destId="{FF24F1BB-7959-4B85-862F-D49AF6815AAD}" srcOrd="0" destOrd="0" parTransId="{6C563AFD-D53D-47DE-A6D9-ED7EDA8E35CE}" sibTransId="{403CB658-D0A1-4198-93B4-6E91DF6412AF}"/>
    <dgm:cxn modelId="{6F3070D7-B192-451C-A5CB-D946D9548B10}" type="presOf" srcId="{69B3B87F-A7DE-4B51-AD32-A88A127FD143}" destId="{25564800-F907-4304-8AD1-C2704CEDEA1E}" srcOrd="1" destOrd="0" presId="urn:microsoft.com/office/officeart/2005/8/layout/bList2"/>
    <dgm:cxn modelId="{6D3E74DA-E964-4B26-A894-78E576D3178C}" srcId="{69B3B87F-A7DE-4B51-AD32-A88A127FD143}" destId="{34B8A2BE-F797-4759-B5E3-0E2AB0284C28}" srcOrd="1" destOrd="0" parTransId="{41E4B877-D315-4AB1-8F26-BF02E8B24DAF}" sibTransId="{7BBAAC6F-C6BB-45E8-A873-40141FE5A18B}"/>
    <dgm:cxn modelId="{A34E24DE-F9C9-4D96-BE2F-8101C65DB492}" srcId="{C19B1651-11D2-4E64-8653-A66893876281}" destId="{6640F1EE-5D0A-416C-A0DD-499C18090B49}" srcOrd="1" destOrd="0" parTransId="{F9FDB7DD-8F1C-441D-B60B-BF0757B66710}" sibTransId="{144BA74F-E0E2-438F-BCC2-282E8CB3B7CA}"/>
    <dgm:cxn modelId="{59670BE6-E512-4B1C-9108-1B49DD756179}" srcId="{69B3B87F-A7DE-4B51-AD32-A88A127FD143}" destId="{F5179754-43FA-4538-AEE7-4D244E990442}" srcOrd="0" destOrd="0" parTransId="{6BBBB781-B0C8-4E40-8D4E-F698D129FC4A}" sibTransId="{159692C1-0986-49AA-B310-4D304EB47C6A}"/>
    <dgm:cxn modelId="{C85DD8F3-6868-436E-9C82-094077E88622}" type="presOf" srcId="{FF24F1BB-7959-4B85-862F-D49AF6815AAD}" destId="{70F848A1-7711-469A-A94E-DAC0537D7A6B}" srcOrd="0" destOrd="0" presId="urn:microsoft.com/office/officeart/2005/8/layout/bList2"/>
    <dgm:cxn modelId="{56A3FBFB-B639-48CA-BE99-C21C4C8C4FDD}" type="presOf" srcId="{F2582CCA-A755-4568-B35F-0287CB339021}" destId="{D82EE66F-F562-4EB4-A0B2-DD627456DF82}" srcOrd="1" destOrd="0" presId="urn:microsoft.com/office/officeart/2005/8/layout/bList2"/>
    <dgm:cxn modelId="{27D5B2FC-4EF1-417D-8B5D-D0F8C4D712DC}" type="presOf" srcId="{50B81077-E830-4698-B8AF-0C14DD54337D}" destId="{351D998F-6098-4048-8BCE-E4E87F9187A3}" srcOrd="1" destOrd="0" presId="urn:microsoft.com/office/officeart/2005/8/layout/bList2"/>
    <dgm:cxn modelId="{32CAC7FE-0CAA-4F5F-BAD2-D1DB53849C76}" type="presOf" srcId="{50B81077-E830-4698-B8AF-0C14DD54337D}" destId="{612DBD36-C265-43B7-8B00-11AA42700CC6}" srcOrd="0" destOrd="0" presId="urn:microsoft.com/office/officeart/2005/8/layout/bList2"/>
    <dgm:cxn modelId="{C59E99FF-56F4-490B-B6FC-3E22A8BC891D}" type="presOf" srcId="{9E0E8113-4BDE-4E58-BCE2-5579C254AB08}" destId="{CF8CF85B-12CC-4D05-B33B-6CA14DAAB754}" srcOrd="0" destOrd="0" presId="urn:microsoft.com/office/officeart/2005/8/layout/bList2"/>
    <dgm:cxn modelId="{9B71ADEE-23F0-43FB-A6EB-D2F6CDD4B049}" type="presParOf" srcId="{F8733536-525D-4BD0-90E4-B672976A13D9}" destId="{F314A252-2FF3-465E-B19A-18B423AC741C}" srcOrd="0" destOrd="0" presId="urn:microsoft.com/office/officeart/2005/8/layout/bList2"/>
    <dgm:cxn modelId="{945001B3-092F-41FD-99AA-90920EDE5BDE}" type="presParOf" srcId="{F314A252-2FF3-465E-B19A-18B423AC741C}" destId="{838830CE-E7AC-4EC3-9C13-3ED03C3971E0}" srcOrd="0" destOrd="0" presId="urn:microsoft.com/office/officeart/2005/8/layout/bList2"/>
    <dgm:cxn modelId="{27911BC0-7916-4EF6-82BC-2662BF3F6A04}" type="presParOf" srcId="{F314A252-2FF3-465E-B19A-18B423AC741C}" destId="{67C18E6E-16D6-41FD-9D97-FA5AC1F71B1A}" srcOrd="1" destOrd="0" presId="urn:microsoft.com/office/officeart/2005/8/layout/bList2"/>
    <dgm:cxn modelId="{974082FF-9DB3-4ED5-9381-EBD79EE7B037}" type="presParOf" srcId="{F314A252-2FF3-465E-B19A-18B423AC741C}" destId="{25564800-F907-4304-8AD1-C2704CEDEA1E}" srcOrd="2" destOrd="0" presId="urn:microsoft.com/office/officeart/2005/8/layout/bList2"/>
    <dgm:cxn modelId="{8994B6F8-8C57-4379-83B9-153D42D971DC}" type="presParOf" srcId="{F314A252-2FF3-465E-B19A-18B423AC741C}" destId="{B29CF80E-624A-4550-A4E1-B3057C5E685A}" srcOrd="3" destOrd="0" presId="urn:microsoft.com/office/officeart/2005/8/layout/bList2"/>
    <dgm:cxn modelId="{B7DCE352-285F-4806-B5A0-C0CC2FC80AF9}" type="presParOf" srcId="{F8733536-525D-4BD0-90E4-B672976A13D9}" destId="{CF8CF85B-12CC-4D05-B33B-6CA14DAAB754}" srcOrd="1" destOrd="0" presId="urn:microsoft.com/office/officeart/2005/8/layout/bList2"/>
    <dgm:cxn modelId="{D0EA45EC-4127-4C62-AEE5-5CDD308FA366}" type="presParOf" srcId="{F8733536-525D-4BD0-90E4-B672976A13D9}" destId="{90C5D52B-E228-4AE2-92B4-CB3A909ECEBE}" srcOrd="2" destOrd="0" presId="urn:microsoft.com/office/officeart/2005/8/layout/bList2"/>
    <dgm:cxn modelId="{D4012694-87A7-4DFB-BB75-C81BFF366BEB}" type="presParOf" srcId="{90C5D52B-E228-4AE2-92B4-CB3A909ECEBE}" destId="{8D94699B-F926-472D-92F5-9DE4BACF4AE7}" srcOrd="0" destOrd="0" presId="urn:microsoft.com/office/officeart/2005/8/layout/bList2"/>
    <dgm:cxn modelId="{32C02CD3-08BD-4EB3-A8F6-2C4F571C7BAB}" type="presParOf" srcId="{90C5D52B-E228-4AE2-92B4-CB3A909ECEBE}" destId="{23ED3925-CC91-44E1-B33B-724D868ECF56}" srcOrd="1" destOrd="0" presId="urn:microsoft.com/office/officeart/2005/8/layout/bList2"/>
    <dgm:cxn modelId="{799533D8-50F0-4534-8326-138C02DD0F38}" type="presParOf" srcId="{90C5D52B-E228-4AE2-92B4-CB3A909ECEBE}" destId="{B6FBBCE1-D448-4555-8B82-6A516AA69DEB}" srcOrd="2" destOrd="0" presId="urn:microsoft.com/office/officeart/2005/8/layout/bList2"/>
    <dgm:cxn modelId="{A9FF7D2A-715E-4F19-8CA0-B45BE7CFF096}" type="presParOf" srcId="{90C5D52B-E228-4AE2-92B4-CB3A909ECEBE}" destId="{BF15E473-C9D5-4B7A-99A4-D878D2AE1F29}" srcOrd="3" destOrd="0" presId="urn:microsoft.com/office/officeart/2005/8/layout/bList2"/>
    <dgm:cxn modelId="{18E8AAE7-86C1-4483-BB65-30B941CE0FD9}" type="presParOf" srcId="{F8733536-525D-4BD0-90E4-B672976A13D9}" destId="{B797060C-898E-4D75-967F-E161D2A3B8F3}" srcOrd="3" destOrd="0" presId="urn:microsoft.com/office/officeart/2005/8/layout/bList2"/>
    <dgm:cxn modelId="{24065ED0-0E72-4E89-92AD-75CFA569FB32}" type="presParOf" srcId="{F8733536-525D-4BD0-90E4-B672976A13D9}" destId="{95DA2BFD-6A08-4A82-9758-A105111040CE}" srcOrd="4" destOrd="0" presId="urn:microsoft.com/office/officeart/2005/8/layout/bList2"/>
    <dgm:cxn modelId="{BE3385E8-7860-49A3-A239-EE4F05532202}" type="presParOf" srcId="{95DA2BFD-6A08-4A82-9758-A105111040CE}" destId="{F8D27791-4F0F-4B50-8E08-254DFC6CD2AD}" srcOrd="0" destOrd="0" presId="urn:microsoft.com/office/officeart/2005/8/layout/bList2"/>
    <dgm:cxn modelId="{2522D09B-0506-4B7D-A0F3-7A607D6265F0}" type="presParOf" srcId="{95DA2BFD-6A08-4A82-9758-A105111040CE}" destId="{6BEA03A1-4EF4-42E5-8A7D-9FB13E8F4DBD}" srcOrd="1" destOrd="0" presId="urn:microsoft.com/office/officeart/2005/8/layout/bList2"/>
    <dgm:cxn modelId="{5FE203DE-A06C-446F-95ED-E5D37EC9C1C6}" type="presParOf" srcId="{95DA2BFD-6A08-4A82-9758-A105111040CE}" destId="{116C2C3F-DD7C-4CD7-801E-5E673C62854C}" srcOrd="2" destOrd="0" presId="urn:microsoft.com/office/officeart/2005/8/layout/bList2"/>
    <dgm:cxn modelId="{42F2598A-7835-4E68-BA66-4A3EFAA36843}" type="presParOf" srcId="{95DA2BFD-6A08-4A82-9758-A105111040CE}" destId="{CA7E463E-5BF0-4198-A8C8-ED5596631C3A}" srcOrd="3" destOrd="0" presId="urn:microsoft.com/office/officeart/2005/8/layout/bList2"/>
    <dgm:cxn modelId="{75F7DFF5-A1B9-4C8D-830C-EA659E83B1BB}" type="presParOf" srcId="{F8733536-525D-4BD0-90E4-B672976A13D9}" destId="{209C5C08-83E2-410A-A8B0-0E0A502BB3AA}" srcOrd="5" destOrd="0" presId="urn:microsoft.com/office/officeart/2005/8/layout/bList2"/>
    <dgm:cxn modelId="{E002AB21-22C9-485D-9E9A-88A623331977}" type="presParOf" srcId="{F8733536-525D-4BD0-90E4-B672976A13D9}" destId="{D74A3524-DB8D-41A0-891B-B24163C23637}" srcOrd="6" destOrd="0" presId="urn:microsoft.com/office/officeart/2005/8/layout/bList2"/>
    <dgm:cxn modelId="{4216938F-C02A-4928-BAA9-4998BD045EC2}" type="presParOf" srcId="{D74A3524-DB8D-41A0-891B-B24163C23637}" destId="{37DECCCB-BD36-44CD-81B0-003DC2CD70AE}" srcOrd="0" destOrd="0" presId="urn:microsoft.com/office/officeart/2005/8/layout/bList2"/>
    <dgm:cxn modelId="{6968B494-E072-4942-A6D5-7A1435A3F823}" type="presParOf" srcId="{D74A3524-DB8D-41A0-891B-B24163C23637}" destId="{5142DCAC-AEC4-48CA-8CC3-E8E1F29B085D}" srcOrd="1" destOrd="0" presId="urn:microsoft.com/office/officeart/2005/8/layout/bList2"/>
    <dgm:cxn modelId="{C607E933-B04B-40E7-B332-EF6DC9D9FAEB}" type="presParOf" srcId="{D74A3524-DB8D-41A0-891B-B24163C23637}" destId="{D82EE66F-F562-4EB4-A0B2-DD627456DF82}" srcOrd="2" destOrd="0" presId="urn:microsoft.com/office/officeart/2005/8/layout/bList2"/>
    <dgm:cxn modelId="{49EA10BD-248F-43B6-862F-8C8B9A5B0BBF}" type="presParOf" srcId="{D74A3524-DB8D-41A0-891B-B24163C23637}" destId="{C12F84B5-354D-42B5-95D5-5FB19A8998E9}" srcOrd="3" destOrd="0" presId="urn:microsoft.com/office/officeart/2005/8/layout/bList2"/>
    <dgm:cxn modelId="{1CBBEBF7-A560-43AB-8C6B-5737809C113E}" type="presParOf" srcId="{F8733536-525D-4BD0-90E4-B672976A13D9}" destId="{B244930E-C5EA-4773-9C81-1D19F1F7C3CD}" srcOrd="7" destOrd="0" presId="urn:microsoft.com/office/officeart/2005/8/layout/bList2"/>
    <dgm:cxn modelId="{3EAE6558-179E-4F48-9502-C6841379005D}" type="presParOf" srcId="{F8733536-525D-4BD0-90E4-B672976A13D9}" destId="{122B1BA5-C4C2-4538-9B64-0FE1DB5D803D}" srcOrd="8" destOrd="0" presId="urn:microsoft.com/office/officeart/2005/8/layout/bList2"/>
    <dgm:cxn modelId="{8C6FB863-F31B-4790-B497-5B298BC18B8B}" type="presParOf" srcId="{122B1BA5-C4C2-4538-9B64-0FE1DB5D803D}" destId="{70F848A1-7711-469A-A94E-DAC0537D7A6B}" srcOrd="0" destOrd="0" presId="urn:microsoft.com/office/officeart/2005/8/layout/bList2"/>
    <dgm:cxn modelId="{F2E907E6-4618-4C10-94D9-15800D594E75}" type="presParOf" srcId="{122B1BA5-C4C2-4538-9B64-0FE1DB5D803D}" destId="{612DBD36-C265-43B7-8B00-11AA42700CC6}" srcOrd="1" destOrd="0" presId="urn:microsoft.com/office/officeart/2005/8/layout/bList2"/>
    <dgm:cxn modelId="{5973504A-57D5-44E5-9915-E74DA3696E8E}" type="presParOf" srcId="{122B1BA5-C4C2-4538-9B64-0FE1DB5D803D}" destId="{351D998F-6098-4048-8BCE-E4E87F9187A3}" srcOrd="2" destOrd="0" presId="urn:microsoft.com/office/officeart/2005/8/layout/bList2"/>
    <dgm:cxn modelId="{307DDD13-5E2C-4E4D-B2FF-6B73D28C5BBD}" type="presParOf" srcId="{122B1BA5-C4C2-4538-9B64-0FE1DB5D803D}" destId="{156EE99D-A868-4423-B38E-73DCAA2B52D1}" srcOrd="3" destOrd="0" presId="urn:microsoft.com/office/officeart/2005/8/layout/bList2"/>
    <dgm:cxn modelId="{3F0CBD41-EC99-437E-B4E3-C20CAFE7CDB6}" type="presParOf" srcId="{F8733536-525D-4BD0-90E4-B672976A13D9}" destId="{E635A302-81E2-4A22-8962-7548DEFDF449}" srcOrd="9" destOrd="0" presId="urn:microsoft.com/office/officeart/2005/8/layout/bList2"/>
    <dgm:cxn modelId="{EA056597-7D55-437B-B9F4-B4A51949B4B7}" type="presParOf" srcId="{F8733536-525D-4BD0-90E4-B672976A13D9}" destId="{8DD59D11-1BBD-4404-9E67-68C3F7E87A33}" srcOrd="10" destOrd="0" presId="urn:microsoft.com/office/officeart/2005/8/layout/bList2"/>
    <dgm:cxn modelId="{FF8500D9-2EB6-4026-A960-7B2B1014E59F}" type="presParOf" srcId="{8DD59D11-1BBD-4404-9E67-68C3F7E87A33}" destId="{FCE210AC-D150-45C6-A6D3-4AD92000C856}" srcOrd="0" destOrd="0" presId="urn:microsoft.com/office/officeart/2005/8/layout/bList2"/>
    <dgm:cxn modelId="{CAA6CB01-7D04-4791-BBBA-B1AAD29D4DBC}" type="presParOf" srcId="{8DD59D11-1BBD-4404-9E67-68C3F7E87A33}" destId="{11DA2E29-4E40-43C1-A224-597E4D500DBE}" srcOrd="1" destOrd="0" presId="urn:microsoft.com/office/officeart/2005/8/layout/bList2"/>
    <dgm:cxn modelId="{BC371F6D-3152-4D89-BB1A-6645A664898A}" type="presParOf" srcId="{8DD59D11-1BBD-4404-9E67-68C3F7E87A33}" destId="{D1CFFEBB-A026-45C6-AC1B-A232E33B3BB3}" srcOrd="2" destOrd="0" presId="urn:microsoft.com/office/officeart/2005/8/layout/bList2"/>
    <dgm:cxn modelId="{9217DB25-2947-403F-992D-D2D062F3F7E1}" type="presParOf" srcId="{8DD59D11-1BBD-4404-9E67-68C3F7E87A33}" destId="{574AD327-F6C4-4B35-8075-645F7E6C0067}" srcOrd="3" destOrd="0" presId="urn:microsoft.com/office/officeart/2005/8/layout/bList2"/>
    <dgm:cxn modelId="{6129EF46-DAC4-41B9-A10E-AC996AE18BEE}" type="presParOf" srcId="{F8733536-525D-4BD0-90E4-B672976A13D9}" destId="{802BCF92-9FC1-4CE9-B0AE-3FB1E1C7A519}" srcOrd="11" destOrd="0" presId="urn:microsoft.com/office/officeart/2005/8/layout/bList2"/>
    <dgm:cxn modelId="{11ABC728-7D2E-42E1-9E44-CDB836295C9B}" type="presParOf" srcId="{F8733536-525D-4BD0-90E4-B672976A13D9}" destId="{A0FF27C9-35FE-425F-BE6D-B41048B17E46}" srcOrd="12" destOrd="0" presId="urn:microsoft.com/office/officeart/2005/8/layout/bList2"/>
    <dgm:cxn modelId="{0A49E49D-FAEC-40C2-9FA7-C84FBAED52BC}" type="presParOf" srcId="{A0FF27C9-35FE-425F-BE6D-B41048B17E46}" destId="{69AB6A55-05BF-4DA1-AB45-5C5C8CCADD8D}" srcOrd="0" destOrd="0" presId="urn:microsoft.com/office/officeart/2005/8/layout/bList2"/>
    <dgm:cxn modelId="{126288B5-92FD-4398-A273-18C2175D71ED}" type="presParOf" srcId="{A0FF27C9-35FE-425F-BE6D-B41048B17E46}" destId="{6B07AD15-425C-451D-B4F0-52644E3E0487}" srcOrd="1" destOrd="0" presId="urn:microsoft.com/office/officeart/2005/8/layout/bList2"/>
    <dgm:cxn modelId="{5571CBD1-4AD8-4672-9A03-13D0375FCA7B}" type="presParOf" srcId="{A0FF27C9-35FE-425F-BE6D-B41048B17E46}" destId="{A6B838FC-6DA1-425A-97B6-F230DFA9C7FB}" srcOrd="2" destOrd="0" presId="urn:microsoft.com/office/officeart/2005/8/layout/bList2"/>
    <dgm:cxn modelId="{AEB5DACF-0360-4085-A5E4-D9C35A42F8A6}" type="presParOf" srcId="{A0FF27C9-35FE-425F-BE6D-B41048B17E46}" destId="{8EDD4B66-0B35-4653-B556-A32D718AB52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339C5-1184-4A21-B3B2-D061FFD6A5AC}">
      <dsp:nvSpPr>
        <dsp:cNvPr id="0" name=""/>
        <dsp:cNvSpPr/>
      </dsp:nvSpPr>
      <dsp:spPr>
        <a:xfrm>
          <a:off x="2437335" y="0"/>
          <a:ext cx="1614166" cy="1614247"/>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C488D-5200-4643-8CF9-1CE1D6513A86}">
      <dsp:nvSpPr>
        <dsp:cNvPr id="0" name=""/>
        <dsp:cNvSpPr/>
      </dsp:nvSpPr>
      <dsp:spPr>
        <a:xfrm>
          <a:off x="2793717" y="584630"/>
          <a:ext cx="900796" cy="45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EXPERT ADVICE </a:t>
          </a:r>
          <a:endParaRPr lang="en-ZA" sz="1200" kern="1200" dirty="0"/>
        </a:p>
      </dsp:txBody>
      <dsp:txXfrm>
        <a:off x="2793717" y="584630"/>
        <a:ext cx="900796" cy="450196"/>
      </dsp:txXfrm>
    </dsp:sp>
    <dsp:sp modelId="{A85DFEF0-69BE-410F-BA8D-B4ABD0F4FFAF}">
      <dsp:nvSpPr>
        <dsp:cNvPr id="0" name=""/>
        <dsp:cNvSpPr/>
      </dsp:nvSpPr>
      <dsp:spPr>
        <a:xfrm>
          <a:off x="1988905" y="927488"/>
          <a:ext cx="1614166" cy="1614247"/>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D3E39-E054-481B-9671-820C75D46035}">
      <dsp:nvSpPr>
        <dsp:cNvPr id="0" name=""/>
        <dsp:cNvSpPr/>
      </dsp:nvSpPr>
      <dsp:spPr>
        <a:xfrm>
          <a:off x="2343470" y="1514203"/>
          <a:ext cx="900796" cy="45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INVESTMENT SOLUTIONS </a:t>
          </a:r>
          <a:endParaRPr lang="en-ZA" sz="1200" kern="1200" dirty="0"/>
        </a:p>
      </dsp:txBody>
      <dsp:txXfrm>
        <a:off x="2343470" y="1514203"/>
        <a:ext cx="900796" cy="450196"/>
      </dsp:txXfrm>
    </dsp:sp>
    <dsp:sp modelId="{C4309021-AFF7-4D59-A40A-8B19E9899822}">
      <dsp:nvSpPr>
        <dsp:cNvPr id="0" name=""/>
        <dsp:cNvSpPr/>
      </dsp:nvSpPr>
      <dsp:spPr>
        <a:xfrm>
          <a:off x="2437335" y="1859146"/>
          <a:ext cx="1614166" cy="1614247"/>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99CD6-0EE6-40B6-A8FC-AC701AB3C3D7}">
      <dsp:nvSpPr>
        <dsp:cNvPr id="0" name=""/>
        <dsp:cNvSpPr/>
      </dsp:nvSpPr>
      <dsp:spPr>
        <a:xfrm>
          <a:off x="2793717" y="2443255"/>
          <a:ext cx="900796" cy="45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LENDING SOLUTIONS</a:t>
          </a:r>
          <a:endParaRPr lang="en-ZA" sz="1200" kern="1200" dirty="0"/>
        </a:p>
      </dsp:txBody>
      <dsp:txXfrm>
        <a:off x="2793717" y="2443255"/>
        <a:ext cx="900796" cy="450196"/>
      </dsp:txXfrm>
    </dsp:sp>
    <dsp:sp modelId="{BE1E4933-F645-40F6-A75C-8905D0FD20A3}">
      <dsp:nvSpPr>
        <dsp:cNvPr id="0" name=""/>
        <dsp:cNvSpPr/>
      </dsp:nvSpPr>
      <dsp:spPr>
        <a:xfrm>
          <a:off x="1988905" y="2788198"/>
          <a:ext cx="1614166" cy="1614247"/>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B125F-6EAA-477A-8A31-637BE5E2D91E}">
      <dsp:nvSpPr>
        <dsp:cNvPr id="0" name=""/>
        <dsp:cNvSpPr/>
      </dsp:nvSpPr>
      <dsp:spPr>
        <a:xfrm>
          <a:off x="2343470" y="3372829"/>
          <a:ext cx="900796" cy="45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SUCCESSION PLANNING</a:t>
          </a:r>
          <a:endParaRPr lang="en-ZA" sz="1200" kern="1200" dirty="0"/>
        </a:p>
      </dsp:txBody>
      <dsp:txXfrm>
        <a:off x="2343470" y="3372829"/>
        <a:ext cx="900796" cy="450196"/>
      </dsp:txXfrm>
    </dsp:sp>
    <dsp:sp modelId="{DA6A7808-DE0A-4CFB-9E94-DF2D1E277A4F}">
      <dsp:nvSpPr>
        <dsp:cNvPr id="0" name=""/>
        <dsp:cNvSpPr/>
      </dsp:nvSpPr>
      <dsp:spPr>
        <a:xfrm>
          <a:off x="2552092" y="3823026"/>
          <a:ext cx="1386772" cy="1387585"/>
        </a:xfrm>
        <a:prstGeom prst="blockArc">
          <a:avLst>
            <a:gd name="adj1" fmla="val 13500000"/>
            <a:gd name="adj2" fmla="val 10800000"/>
            <a:gd name="adj3" fmla="val 12740"/>
          </a:avLst>
        </a:prstGeom>
        <a:solidFill>
          <a:schemeClr val="lt1">
            <a:hueOff val="0"/>
            <a:satOff val="0"/>
            <a:lumOff val="0"/>
            <a:alphaOff val="0"/>
          </a:schemeClr>
        </a:solidFill>
        <a:ln w="34925" cap="flat" cmpd="sng" algn="in">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ABF51-233B-4DC0-A456-053765BF75B6}">
      <dsp:nvSpPr>
        <dsp:cNvPr id="0" name=""/>
        <dsp:cNvSpPr/>
      </dsp:nvSpPr>
      <dsp:spPr>
        <a:xfrm>
          <a:off x="2793717" y="4302402"/>
          <a:ext cx="900796" cy="45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LEGACY CUSTODIANS </a:t>
          </a:r>
          <a:endParaRPr lang="en-ZA" sz="1200" kern="1200" dirty="0"/>
        </a:p>
      </dsp:txBody>
      <dsp:txXfrm>
        <a:off x="2793717" y="4302402"/>
        <a:ext cx="900796" cy="450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41CDE-4EB0-4D01-A7B3-3BE8C64AA0B5}">
      <dsp:nvSpPr>
        <dsp:cNvPr id="0" name=""/>
        <dsp:cNvSpPr/>
      </dsp:nvSpPr>
      <dsp:spPr>
        <a:xfrm>
          <a:off x="0" y="6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C3A4C-3AB7-4497-916B-2F435688D893}">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41D40D1-366A-4CBB-AF63-BAC90A33D803}">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100000"/>
            </a:lnSpc>
            <a:spcBef>
              <a:spcPct val="0"/>
            </a:spcBef>
            <a:spcAft>
              <a:spcPct val="35000"/>
            </a:spcAft>
            <a:buNone/>
          </a:pPr>
          <a:r>
            <a:rPr lang="en-ZA" sz="1700" b="1" i="0" kern="1200"/>
            <a:t>Governance and communication</a:t>
          </a:r>
          <a:endParaRPr lang="en-US" sz="1700" kern="1200"/>
        </a:p>
      </dsp:txBody>
      <dsp:txXfrm>
        <a:off x="1840237" y="680"/>
        <a:ext cx="4666066" cy="1593279"/>
      </dsp:txXfrm>
    </dsp:sp>
    <dsp:sp modelId="{72929E13-E3BE-48E0-AB5A-69F681AD5FB3}">
      <dsp:nvSpPr>
        <dsp:cNvPr id="0" name=""/>
        <dsp:cNvSpPr/>
      </dsp:nvSpPr>
      <dsp:spPr>
        <a:xfrm>
          <a:off x="0" y="19922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8153B-B8EA-4195-9853-E76806F5B869}">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6BF9F77-7D6C-441C-AFAA-7FEB6D0B9CC4}">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100000"/>
            </a:lnSpc>
            <a:spcBef>
              <a:spcPct val="0"/>
            </a:spcBef>
            <a:spcAft>
              <a:spcPct val="35000"/>
            </a:spcAft>
            <a:buNone/>
          </a:pPr>
          <a:r>
            <a:rPr lang="en-US" sz="1700" b="0" i="0" kern="1200" dirty="0"/>
            <a:t>As family members continue to hold executive and C-suite positions, establishing effective governance structures, including family protocols and maintaining clear communication channels, </a:t>
          </a:r>
          <a:r>
            <a:rPr lang="en-US" sz="1700" kern="1200" dirty="0"/>
            <a:t>remains </a:t>
          </a:r>
          <a:r>
            <a:rPr lang="en-US" sz="1700" b="0" i="0" kern="1200" dirty="0"/>
            <a:t>critical.</a:t>
          </a:r>
          <a:endParaRPr lang="en-US" sz="1700" kern="1200" dirty="0"/>
        </a:p>
      </dsp:txBody>
      <dsp:txXfrm>
        <a:off x="1840237" y="1992280"/>
        <a:ext cx="4666066" cy="1593279"/>
      </dsp:txXfrm>
    </dsp:sp>
    <dsp:sp modelId="{5DA64825-6327-42D4-8CA1-5F0B35125A72}">
      <dsp:nvSpPr>
        <dsp:cNvPr id="0" name=""/>
        <dsp:cNvSpPr/>
      </dsp:nvSpPr>
      <dsp:spPr>
        <a:xfrm>
          <a:off x="0" y="3983879"/>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9B6A3-BE2E-4BA7-91E9-E6D4B1BE1ABC}">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C9BC59F-9184-4C9E-B505-9B11351F66C5}">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55650">
            <a:lnSpc>
              <a:spcPct val="100000"/>
            </a:lnSpc>
            <a:spcBef>
              <a:spcPct val="0"/>
            </a:spcBef>
            <a:spcAft>
              <a:spcPct val="35000"/>
            </a:spcAft>
            <a:buNone/>
          </a:pPr>
          <a:r>
            <a:rPr lang="en-US" sz="1700" kern="1200"/>
            <a:t>It is an ongoing</a:t>
          </a:r>
          <a:r>
            <a:rPr lang="en-US" sz="1700" b="0" i="0" kern="1200"/>
            <a:t> challenge to find the right structure and communication strategy that are crucial to managing expectations and mitigating potential conflicts.</a:t>
          </a:r>
          <a:endParaRPr lang="en-US" sz="1700" kern="1200"/>
        </a:p>
      </dsp:txBody>
      <dsp:txXfrm>
        <a:off x="1840237" y="3983879"/>
        <a:ext cx="4666066" cy="159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D03F9-C58F-4B5A-B9FF-3DBDC7F885A5}">
      <dsp:nvSpPr>
        <dsp:cNvPr id="0" name=""/>
        <dsp:cNvSpPr/>
      </dsp:nvSpPr>
      <dsp:spPr>
        <a:xfrm>
          <a:off x="1989211" y="314"/>
          <a:ext cx="7956844" cy="1738238"/>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385" tIns="441512" rIns="154385" bIns="441512" numCol="1" spcCol="1270" anchor="ctr" anchorCtr="0">
          <a:noAutofit/>
        </a:bodyPr>
        <a:lstStyle/>
        <a:p>
          <a:pPr marL="0" lvl="0" indent="0" algn="l" defTabSz="889000">
            <a:lnSpc>
              <a:spcPct val="90000"/>
            </a:lnSpc>
            <a:spcBef>
              <a:spcPct val="0"/>
            </a:spcBef>
            <a:spcAft>
              <a:spcPct val="35000"/>
            </a:spcAft>
            <a:buNone/>
          </a:pPr>
          <a:r>
            <a:rPr lang="en-US" sz="2000" kern="1200" dirty="0"/>
            <a:t>Navigating an uncertain economic environment; </a:t>
          </a:r>
        </a:p>
        <a:p>
          <a:pPr marL="0" lvl="0" indent="0" algn="l" defTabSz="889000">
            <a:lnSpc>
              <a:spcPct val="90000"/>
            </a:lnSpc>
            <a:spcBef>
              <a:spcPct val="0"/>
            </a:spcBef>
            <a:spcAft>
              <a:spcPct val="35000"/>
            </a:spcAft>
            <a:buNone/>
          </a:pPr>
          <a:r>
            <a:rPr lang="en-US" sz="2000" kern="1200" dirty="0"/>
            <a:t>remaining nimble.</a:t>
          </a:r>
        </a:p>
      </dsp:txBody>
      <dsp:txXfrm>
        <a:off x="1989211" y="314"/>
        <a:ext cx="7956844" cy="1738238"/>
      </dsp:txXfrm>
    </dsp:sp>
    <dsp:sp modelId="{662D4C83-097A-4497-84EC-EAFF743BC6DA}">
      <dsp:nvSpPr>
        <dsp:cNvPr id="0" name=""/>
        <dsp:cNvSpPr/>
      </dsp:nvSpPr>
      <dsp:spPr>
        <a:xfrm>
          <a:off x="0" y="314"/>
          <a:ext cx="1989211" cy="1738238"/>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262" tIns="171699" rIns="105262" bIns="171699" numCol="1" spcCol="1270" anchor="ctr" anchorCtr="0">
          <a:noAutofit/>
        </a:bodyPr>
        <a:lstStyle/>
        <a:p>
          <a:pPr marL="0" lvl="0" indent="0" algn="ctr" defTabSz="1066800">
            <a:lnSpc>
              <a:spcPct val="90000"/>
            </a:lnSpc>
            <a:spcBef>
              <a:spcPct val="0"/>
            </a:spcBef>
            <a:spcAft>
              <a:spcPct val="35000"/>
            </a:spcAft>
            <a:buNone/>
          </a:pPr>
          <a:r>
            <a:rPr lang="en-US" sz="2400" kern="1200"/>
            <a:t>Navigating</a:t>
          </a:r>
        </a:p>
      </dsp:txBody>
      <dsp:txXfrm>
        <a:off x="0" y="314"/>
        <a:ext cx="1989211" cy="1738238"/>
      </dsp:txXfrm>
    </dsp:sp>
    <dsp:sp modelId="{ACB0897F-3E5B-4B62-A99F-45264A5D14F5}">
      <dsp:nvSpPr>
        <dsp:cNvPr id="0" name=""/>
        <dsp:cNvSpPr/>
      </dsp:nvSpPr>
      <dsp:spPr>
        <a:xfrm>
          <a:off x="1989211" y="1842847"/>
          <a:ext cx="7956844" cy="1738238"/>
        </a:xfrm>
        <a:prstGeom prst="rect">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385" tIns="441512" rIns="154385" bIns="441512" numCol="1" spcCol="1270" anchor="ctr" anchorCtr="0">
          <a:noAutofit/>
        </a:bodyPr>
        <a:lstStyle/>
        <a:p>
          <a:pPr marL="0" lvl="0" indent="0" algn="l" defTabSz="889000">
            <a:lnSpc>
              <a:spcPct val="90000"/>
            </a:lnSpc>
            <a:spcBef>
              <a:spcPct val="0"/>
            </a:spcBef>
            <a:spcAft>
              <a:spcPct val="35000"/>
            </a:spcAft>
            <a:buNone/>
          </a:pPr>
          <a:r>
            <a:rPr lang="en-US" sz="2000" kern="1200" dirty="0"/>
            <a:t>Implementing AI – not without its challenges and risks.</a:t>
          </a:r>
        </a:p>
      </dsp:txBody>
      <dsp:txXfrm>
        <a:off x="1989211" y="1842847"/>
        <a:ext cx="7956844" cy="1738238"/>
      </dsp:txXfrm>
    </dsp:sp>
    <dsp:sp modelId="{151EA74D-DE8B-4691-BDE1-B57C7E625ECA}">
      <dsp:nvSpPr>
        <dsp:cNvPr id="0" name=""/>
        <dsp:cNvSpPr/>
      </dsp:nvSpPr>
      <dsp:spPr>
        <a:xfrm>
          <a:off x="0" y="1842847"/>
          <a:ext cx="1989211" cy="1738238"/>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262" tIns="171699" rIns="105262" bIns="171699" numCol="1" spcCol="1270" anchor="ctr" anchorCtr="0">
          <a:noAutofit/>
        </a:bodyPr>
        <a:lstStyle/>
        <a:p>
          <a:pPr marL="0" lvl="0" indent="0" algn="ctr" defTabSz="1066800">
            <a:lnSpc>
              <a:spcPct val="90000"/>
            </a:lnSpc>
            <a:spcBef>
              <a:spcPct val="0"/>
            </a:spcBef>
            <a:spcAft>
              <a:spcPct val="35000"/>
            </a:spcAft>
            <a:buNone/>
          </a:pPr>
          <a:r>
            <a:rPr lang="en-US" sz="2400" kern="1200"/>
            <a:t>Implementing</a:t>
          </a:r>
        </a:p>
      </dsp:txBody>
      <dsp:txXfrm>
        <a:off x="0" y="1842847"/>
        <a:ext cx="1989211" cy="1738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3C9FF-F80B-4A2F-81AA-9E772A06BFB0}">
      <dsp:nvSpPr>
        <dsp:cNvPr id="0" name=""/>
        <dsp:cNvSpPr/>
      </dsp:nvSpPr>
      <dsp:spPr>
        <a:xfrm>
          <a:off x="966699" y="697042"/>
          <a:ext cx="1139113" cy="11391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5079F35-DAC2-4D48-8BDC-6FAC3945A80F}">
      <dsp:nvSpPr>
        <dsp:cNvPr id="0" name=""/>
        <dsp:cNvSpPr/>
      </dsp:nvSpPr>
      <dsp:spPr>
        <a:xfrm>
          <a:off x="270574" y="2164357"/>
          <a:ext cx="2531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ZA" sz="1600" b="0" i="0" kern="1200" dirty="0"/>
            <a:t>Generational differences can cause friction, but also create opportunities</a:t>
          </a:r>
          <a:endParaRPr lang="en-US" sz="1600" b="0" kern="1200" dirty="0"/>
        </a:p>
      </dsp:txBody>
      <dsp:txXfrm>
        <a:off x="270574" y="2164357"/>
        <a:ext cx="2531362" cy="720000"/>
      </dsp:txXfrm>
    </dsp:sp>
    <dsp:sp modelId="{CE944E48-C9E1-49B1-B6C9-31DB2432D862}">
      <dsp:nvSpPr>
        <dsp:cNvPr id="0" name=""/>
        <dsp:cNvSpPr/>
      </dsp:nvSpPr>
      <dsp:spPr>
        <a:xfrm>
          <a:off x="4068195" y="1615862"/>
          <a:ext cx="1139113" cy="11391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DEC396B-9C64-4ADD-B9BE-ECA18016EE59}">
      <dsp:nvSpPr>
        <dsp:cNvPr id="0" name=""/>
        <dsp:cNvSpPr/>
      </dsp:nvSpPr>
      <dsp:spPr>
        <a:xfrm>
          <a:off x="3236850" y="1385168"/>
          <a:ext cx="3111348" cy="192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kern="1200"/>
        </a:p>
      </dsp:txBody>
      <dsp:txXfrm>
        <a:off x="3236850" y="1385168"/>
        <a:ext cx="3111348" cy="1927188"/>
      </dsp:txXfrm>
    </dsp:sp>
    <dsp:sp modelId="{EE3B497C-425E-4C1F-8448-7D35762C65FE}">
      <dsp:nvSpPr>
        <dsp:cNvPr id="0" name=""/>
        <dsp:cNvSpPr/>
      </dsp:nvSpPr>
      <dsp:spPr>
        <a:xfrm>
          <a:off x="7495387" y="551957"/>
          <a:ext cx="1139113" cy="11391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F3CEDBC-DAC4-4CCD-BB55-6147934A1C90}">
      <dsp:nvSpPr>
        <dsp:cNvPr id="0" name=""/>
        <dsp:cNvSpPr/>
      </dsp:nvSpPr>
      <dsp:spPr>
        <a:xfrm>
          <a:off x="6858002" y="1729101"/>
          <a:ext cx="2413881" cy="1300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t>For example, the younger generation will demand more focus on impact investing, </a:t>
          </a:r>
          <a:endParaRPr lang="en-US" sz="1600" kern="1200" dirty="0"/>
        </a:p>
      </dsp:txBody>
      <dsp:txXfrm>
        <a:off x="6858002" y="1729101"/>
        <a:ext cx="2413881" cy="1300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3C9FF-F80B-4A2F-81AA-9E772A06BFB0}">
      <dsp:nvSpPr>
        <dsp:cNvPr id="0" name=""/>
        <dsp:cNvSpPr/>
      </dsp:nvSpPr>
      <dsp:spPr>
        <a:xfrm>
          <a:off x="724300" y="682208"/>
          <a:ext cx="1164375" cy="116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5079F35-DAC2-4D48-8BDC-6FAC3945A80F}">
      <dsp:nvSpPr>
        <dsp:cNvPr id="0" name=""/>
        <dsp:cNvSpPr/>
      </dsp:nvSpPr>
      <dsp:spPr>
        <a:xfrm>
          <a:off x="12737" y="2179191"/>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ZA" sz="2400" b="0" i="0" kern="1200" dirty="0"/>
            <a:t>Geopolitical situation</a:t>
          </a:r>
          <a:endParaRPr lang="en-US" sz="2400" b="0" kern="1200" dirty="0"/>
        </a:p>
      </dsp:txBody>
      <dsp:txXfrm>
        <a:off x="12737" y="2179191"/>
        <a:ext cx="2587500" cy="720000"/>
      </dsp:txXfrm>
    </dsp:sp>
    <dsp:sp modelId="{CE944E48-C9E1-49B1-B6C9-31DB2432D862}">
      <dsp:nvSpPr>
        <dsp:cNvPr id="0" name=""/>
        <dsp:cNvSpPr/>
      </dsp:nvSpPr>
      <dsp:spPr>
        <a:xfrm>
          <a:off x="6101823" y="380411"/>
          <a:ext cx="1164375" cy="116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DEC396B-9C64-4ADD-B9BE-ECA18016EE59}">
      <dsp:nvSpPr>
        <dsp:cNvPr id="0" name=""/>
        <dsp:cNvSpPr/>
      </dsp:nvSpPr>
      <dsp:spPr>
        <a:xfrm>
          <a:off x="3044795" y="1537788"/>
          <a:ext cx="7261922" cy="1927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Arguably harder to define is the responsibility of monitoring economic conditions, market trends, and other factors, which can significantly impact how they behave and the decisions they make, both globally and locally. </a:t>
          </a:r>
        </a:p>
        <a:p>
          <a:pPr marL="0" lvl="0" indent="0" algn="ctr" defTabSz="755650">
            <a:lnSpc>
              <a:spcPct val="100000"/>
            </a:lnSpc>
            <a:spcBef>
              <a:spcPct val="0"/>
            </a:spcBef>
            <a:spcAft>
              <a:spcPct val="35000"/>
            </a:spcAft>
            <a:buNone/>
          </a:pPr>
          <a:r>
            <a:rPr lang="en-US" sz="1700" kern="1200" dirty="0"/>
            <a:t>Like the previous challenge, families have international ties and face complex cross-border tax and legal issues.</a:t>
          </a:r>
        </a:p>
        <a:p>
          <a:pPr marL="0" lvl="0" indent="0" algn="ctr" defTabSz="755650">
            <a:lnSpc>
              <a:spcPct val="100000"/>
            </a:lnSpc>
            <a:spcBef>
              <a:spcPct val="0"/>
            </a:spcBef>
            <a:spcAft>
              <a:spcPct val="35000"/>
            </a:spcAft>
            <a:buNone/>
          </a:pPr>
          <a:r>
            <a:rPr lang="en-US" sz="1700" kern="1200" dirty="0"/>
            <a:t>The complexity adds more pressure, risks, and stress</a:t>
          </a:r>
        </a:p>
      </dsp:txBody>
      <dsp:txXfrm>
        <a:off x="3044795" y="1537788"/>
        <a:ext cx="7261922" cy="1927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2B5C6-D6CB-4AD5-8C1C-5D32DFA40F10}">
      <dsp:nvSpPr>
        <dsp:cNvPr id="0" name=""/>
        <dsp:cNvSpPr/>
      </dsp:nvSpPr>
      <dsp:spPr>
        <a:xfrm>
          <a:off x="-6125176" y="-937410"/>
          <a:ext cx="7293488" cy="7293488"/>
        </a:xfrm>
        <a:prstGeom prst="blockArc">
          <a:avLst>
            <a:gd name="adj1" fmla="val 18900000"/>
            <a:gd name="adj2" fmla="val 2700000"/>
            <a:gd name="adj3" fmla="val 296"/>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9D887F-431C-4AB2-A93A-AC24F3DD6D56}">
      <dsp:nvSpPr>
        <dsp:cNvPr id="0" name=""/>
        <dsp:cNvSpPr/>
      </dsp:nvSpPr>
      <dsp:spPr>
        <a:xfrm>
          <a:off x="752110" y="541866"/>
          <a:ext cx="9439895" cy="10837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8740" rIns="78740" bIns="78740" numCol="1" spcCol="1270" anchor="t" anchorCtr="0">
          <a:noAutofit/>
        </a:bodyPr>
        <a:lstStyle/>
        <a:p>
          <a:pPr marL="0" lvl="0" indent="0" algn="l" defTabSz="1377950">
            <a:lnSpc>
              <a:spcPct val="90000"/>
            </a:lnSpc>
            <a:spcBef>
              <a:spcPct val="0"/>
            </a:spcBef>
            <a:spcAft>
              <a:spcPct val="35000"/>
            </a:spcAft>
            <a:buNone/>
          </a:pPr>
          <a:r>
            <a:rPr lang="en-US" sz="3100" kern="1200" dirty="0">
              <a:latin typeface="Raleway" pitchFamily="2" charset="0"/>
            </a:rPr>
            <a:t>Becoming good board members</a:t>
          </a:r>
          <a:endParaRPr lang="en-ZA" sz="3100" kern="1200" dirty="0"/>
        </a:p>
        <a:p>
          <a:pPr marL="228600" lvl="1" indent="-228600" algn="l" defTabSz="1066800">
            <a:lnSpc>
              <a:spcPct val="90000"/>
            </a:lnSpc>
            <a:spcBef>
              <a:spcPct val="0"/>
            </a:spcBef>
            <a:spcAft>
              <a:spcPct val="15000"/>
            </a:spcAft>
            <a:buChar char="•"/>
          </a:pPr>
          <a:r>
            <a:rPr lang="en-US" sz="2400" kern="1200" dirty="0">
              <a:latin typeface="Raleway" pitchFamily="2" charset="0"/>
            </a:rPr>
            <a:t>Where does their journey start?</a:t>
          </a:r>
        </a:p>
      </dsp:txBody>
      <dsp:txXfrm>
        <a:off x="752110" y="541866"/>
        <a:ext cx="9439895" cy="1083733"/>
      </dsp:txXfrm>
    </dsp:sp>
    <dsp:sp modelId="{3E1B8B8A-CE01-46D8-9D7B-3EFC21632E16}">
      <dsp:nvSpPr>
        <dsp:cNvPr id="0" name=""/>
        <dsp:cNvSpPr/>
      </dsp:nvSpPr>
      <dsp:spPr>
        <a:xfrm>
          <a:off x="74777" y="406400"/>
          <a:ext cx="1354666" cy="1354666"/>
        </a:xfrm>
        <a:prstGeom prst="ellipse">
          <a:avLst/>
        </a:prstGeom>
        <a:solidFill>
          <a:srgbClr val="FFC000"/>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349A8D-66D8-40FF-9339-B4E04D3486D4}">
      <dsp:nvSpPr>
        <dsp:cNvPr id="0" name=""/>
        <dsp:cNvSpPr/>
      </dsp:nvSpPr>
      <dsp:spPr>
        <a:xfrm>
          <a:off x="1146048" y="2167466"/>
          <a:ext cx="9045958" cy="10837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8740" rIns="78740" bIns="78740" numCol="1" spcCol="1270" anchor="t" anchorCtr="0">
          <a:noAutofit/>
        </a:bodyPr>
        <a:lstStyle/>
        <a:p>
          <a:pPr marL="0" lvl="0" indent="0" algn="l" defTabSz="1377950">
            <a:lnSpc>
              <a:spcPct val="90000"/>
            </a:lnSpc>
            <a:spcBef>
              <a:spcPct val="0"/>
            </a:spcBef>
            <a:spcAft>
              <a:spcPct val="35000"/>
            </a:spcAft>
            <a:buNone/>
          </a:pPr>
          <a:r>
            <a:rPr lang="en-US" sz="3100" kern="1200" dirty="0">
              <a:latin typeface="Raleway" pitchFamily="2" charset="0"/>
            </a:rPr>
            <a:t>Becoming board members</a:t>
          </a:r>
        </a:p>
        <a:p>
          <a:pPr marL="228600" lvl="1" indent="-228600" algn="l" defTabSz="1066800">
            <a:lnSpc>
              <a:spcPct val="90000"/>
            </a:lnSpc>
            <a:spcBef>
              <a:spcPct val="0"/>
            </a:spcBef>
            <a:spcAft>
              <a:spcPct val="15000"/>
            </a:spcAft>
            <a:buChar char="•"/>
          </a:pPr>
          <a:r>
            <a:rPr lang="en-US" sz="2400" kern="1200" dirty="0">
              <a:latin typeface="Raleway" pitchFamily="2" charset="0"/>
            </a:rPr>
            <a:t>At what level and where in the organization? </a:t>
          </a:r>
        </a:p>
      </dsp:txBody>
      <dsp:txXfrm>
        <a:off x="1146048" y="2167466"/>
        <a:ext cx="9045958" cy="1083733"/>
      </dsp:txXfrm>
    </dsp:sp>
    <dsp:sp modelId="{45665246-E9C1-4211-B139-65A1B1695BAB}">
      <dsp:nvSpPr>
        <dsp:cNvPr id="0" name=""/>
        <dsp:cNvSpPr/>
      </dsp:nvSpPr>
      <dsp:spPr>
        <a:xfrm>
          <a:off x="468714" y="2032000"/>
          <a:ext cx="1354666" cy="1354666"/>
        </a:xfrm>
        <a:prstGeom prst="ellipse">
          <a:avLst/>
        </a:prstGeom>
        <a:solidFill>
          <a:srgbClr val="FFC000"/>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059D4-B110-42E9-8A4D-FB8ABA6B9EF7}">
      <dsp:nvSpPr>
        <dsp:cNvPr id="0" name=""/>
        <dsp:cNvSpPr/>
      </dsp:nvSpPr>
      <dsp:spPr>
        <a:xfrm>
          <a:off x="752110" y="3793066"/>
          <a:ext cx="9439895" cy="10837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8740" rIns="78740" bIns="78740" numCol="1" spcCol="1270" anchor="t" anchorCtr="0">
          <a:noAutofit/>
        </a:bodyPr>
        <a:lstStyle/>
        <a:p>
          <a:pPr marL="0" lvl="0" indent="0" algn="l" defTabSz="1377950">
            <a:lnSpc>
              <a:spcPct val="90000"/>
            </a:lnSpc>
            <a:spcBef>
              <a:spcPct val="0"/>
            </a:spcBef>
            <a:spcAft>
              <a:spcPct val="35000"/>
            </a:spcAft>
            <a:buNone/>
          </a:pPr>
          <a:r>
            <a:rPr lang="en-US" sz="3100" kern="1200" dirty="0">
              <a:latin typeface="Raleway" pitchFamily="2" charset="0"/>
            </a:rPr>
            <a:t>Specific education or training requirements  </a:t>
          </a:r>
          <a:endParaRPr lang="en-ZA" sz="3100" kern="1200" dirty="0"/>
        </a:p>
        <a:p>
          <a:pPr marL="228600" lvl="1" indent="-228600" algn="l" defTabSz="1066800">
            <a:lnSpc>
              <a:spcPct val="90000"/>
            </a:lnSpc>
            <a:spcBef>
              <a:spcPct val="0"/>
            </a:spcBef>
            <a:spcAft>
              <a:spcPct val="15000"/>
            </a:spcAft>
            <a:buChar char="•"/>
          </a:pPr>
          <a:r>
            <a:rPr lang="en-ZA" sz="2400" kern="1200" dirty="0">
              <a:latin typeface="Raleway" pitchFamily="2" charset="0"/>
            </a:rPr>
            <a:t>What should Next Gen do? </a:t>
          </a:r>
        </a:p>
      </dsp:txBody>
      <dsp:txXfrm>
        <a:off x="752110" y="3793066"/>
        <a:ext cx="9439895" cy="1083733"/>
      </dsp:txXfrm>
    </dsp:sp>
    <dsp:sp modelId="{7C4E2E59-CA23-4221-94E6-4A336C040DCD}">
      <dsp:nvSpPr>
        <dsp:cNvPr id="0" name=""/>
        <dsp:cNvSpPr/>
      </dsp:nvSpPr>
      <dsp:spPr>
        <a:xfrm>
          <a:off x="74777" y="3657600"/>
          <a:ext cx="1354666" cy="1354666"/>
        </a:xfrm>
        <a:prstGeom prst="ellipse">
          <a:avLst/>
        </a:prstGeom>
        <a:solidFill>
          <a:srgbClr val="FFC000"/>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90C0-C1AB-4237-83F7-FC3703755EC7}">
      <dsp:nvSpPr>
        <dsp:cNvPr id="0" name=""/>
        <dsp:cNvSpPr/>
      </dsp:nvSpPr>
      <dsp:spPr>
        <a:xfrm>
          <a:off x="865597" y="25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Provide a brief overview of your family history, values, and culture.</a:t>
          </a:r>
        </a:p>
        <a:p>
          <a:pPr marL="57150" lvl="1" indent="-57150" algn="l" defTabSz="488950">
            <a:lnSpc>
              <a:spcPct val="90000"/>
            </a:lnSpc>
            <a:spcBef>
              <a:spcPct val="0"/>
            </a:spcBef>
            <a:spcAft>
              <a:spcPct val="15000"/>
            </a:spcAft>
            <a:buChar char="•"/>
          </a:pPr>
          <a:r>
            <a:rPr lang="en-ZA" sz="1100" kern="1200" dirty="0"/>
            <a:t> Describe the main source of family wealth and assets  </a:t>
          </a:r>
        </a:p>
      </dsp:txBody>
      <dsp:txXfrm>
        <a:off x="898098" y="35004"/>
        <a:ext cx="1793172" cy="1354587"/>
      </dsp:txXfrm>
    </dsp:sp>
    <dsp:sp modelId="{AD8CD3A8-547C-48A4-959B-1AA093608BB1}">
      <dsp:nvSpPr>
        <dsp:cNvPr id="0" name=""/>
        <dsp:cNvSpPr/>
      </dsp:nvSpPr>
      <dsp:spPr>
        <a:xfrm>
          <a:off x="865597" y="13895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Family Background</a:t>
          </a:r>
        </a:p>
      </dsp:txBody>
      <dsp:txXfrm>
        <a:off x="865597" y="1389591"/>
        <a:ext cx="1308573" cy="596447"/>
      </dsp:txXfrm>
    </dsp:sp>
    <dsp:sp modelId="{D76AC19D-8F8E-465C-8CFC-D8462AE4C6A0}">
      <dsp:nvSpPr>
        <dsp:cNvPr id="0" name=""/>
        <dsp:cNvSpPr/>
      </dsp:nvSpPr>
      <dsp:spPr>
        <a:xfrm>
          <a:off x="2226736" y="1484332"/>
          <a:ext cx="650361" cy="6503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F4E2F-09D5-47CC-88AF-0703973D0D89}">
      <dsp:nvSpPr>
        <dsp:cNvPr id="0" name=""/>
        <dsp:cNvSpPr/>
      </dsp:nvSpPr>
      <dsp:spPr>
        <a:xfrm>
          <a:off x="3038220" y="25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What are your family’s short-term and long-term financial objectives? </a:t>
          </a:r>
        </a:p>
        <a:p>
          <a:pPr marL="57150" lvl="1" indent="-57150" algn="l" defTabSz="488950">
            <a:lnSpc>
              <a:spcPct val="90000"/>
            </a:lnSpc>
            <a:spcBef>
              <a:spcPct val="0"/>
            </a:spcBef>
            <a:spcAft>
              <a:spcPct val="15000"/>
            </a:spcAft>
            <a:buChar char="•"/>
          </a:pPr>
          <a:r>
            <a:rPr lang="en-ZA" sz="1100" kern="1200" dirty="0"/>
            <a:t>What is the vision for your family’s wealth and legacy over generations? </a:t>
          </a:r>
        </a:p>
      </dsp:txBody>
      <dsp:txXfrm>
        <a:off x="3070721" y="35004"/>
        <a:ext cx="1793172" cy="1354587"/>
      </dsp:txXfrm>
    </dsp:sp>
    <dsp:sp modelId="{45F196DC-7CA8-4481-8A18-32F63132A846}">
      <dsp:nvSpPr>
        <dsp:cNvPr id="0" name=""/>
        <dsp:cNvSpPr/>
      </dsp:nvSpPr>
      <dsp:spPr>
        <a:xfrm>
          <a:off x="3038220" y="13895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Family Objectives and Vision </a:t>
          </a:r>
        </a:p>
      </dsp:txBody>
      <dsp:txXfrm>
        <a:off x="3038220" y="1389591"/>
        <a:ext cx="1308573" cy="596447"/>
      </dsp:txXfrm>
    </dsp:sp>
    <dsp:sp modelId="{593176F2-FDC7-471C-A343-492E35E7CC51}">
      <dsp:nvSpPr>
        <dsp:cNvPr id="0" name=""/>
        <dsp:cNvSpPr/>
      </dsp:nvSpPr>
      <dsp:spPr>
        <a:xfrm>
          <a:off x="4399358" y="1484332"/>
          <a:ext cx="650361" cy="6503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BCAC3-6BF3-49BD-9708-0BE5B67EE93A}">
      <dsp:nvSpPr>
        <dsp:cNvPr id="0" name=""/>
        <dsp:cNvSpPr/>
      </dsp:nvSpPr>
      <dsp:spPr>
        <a:xfrm>
          <a:off x="5210842" y="25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Have you established any family governance structures or processes? (e.g. Family meetings, councils) </a:t>
          </a:r>
        </a:p>
        <a:p>
          <a:pPr marL="57150" lvl="1" indent="-57150" algn="l" defTabSz="488950">
            <a:lnSpc>
              <a:spcPct val="90000"/>
            </a:lnSpc>
            <a:spcBef>
              <a:spcPct val="0"/>
            </a:spcBef>
            <a:spcAft>
              <a:spcPct val="15000"/>
            </a:spcAft>
            <a:buChar char="•"/>
          </a:pPr>
          <a:r>
            <a:rPr lang="en-ZA" sz="1100" kern="1200" dirty="0"/>
            <a:t>If yes, please provide details.</a:t>
          </a:r>
        </a:p>
        <a:p>
          <a:pPr marL="57150" lvl="1" indent="-57150" algn="l" defTabSz="488950">
            <a:lnSpc>
              <a:spcPct val="90000"/>
            </a:lnSpc>
            <a:spcBef>
              <a:spcPct val="0"/>
            </a:spcBef>
            <a:spcAft>
              <a:spcPct val="15000"/>
            </a:spcAft>
            <a:buChar char="•"/>
          </a:pPr>
          <a:r>
            <a:rPr lang="en-ZA" sz="1100" kern="1200" dirty="0"/>
            <a:t>If no, would you be interested in implementing? </a:t>
          </a:r>
        </a:p>
      </dsp:txBody>
      <dsp:txXfrm>
        <a:off x="5243343" y="35004"/>
        <a:ext cx="1793172" cy="1354587"/>
      </dsp:txXfrm>
    </dsp:sp>
    <dsp:sp modelId="{BDD2AEF6-4F35-47A1-9655-7F3C08680C0B}">
      <dsp:nvSpPr>
        <dsp:cNvPr id="0" name=""/>
        <dsp:cNvSpPr/>
      </dsp:nvSpPr>
      <dsp:spPr>
        <a:xfrm>
          <a:off x="5210842" y="13895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Family Governance</a:t>
          </a:r>
        </a:p>
      </dsp:txBody>
      <dsp:txXfrm>
        <a:off x="5210842" y="1389591"/>
        <a:ext cx="1308573" cy="596447"/>
      </dsp:txXfrm>
    </dsp:sp>
    <dsp:sp modelId="{971E8935-D2CD-47BB-A66D-3358B8A38ACB}">
      <dsp:nvSpPr>
        <dsp:cNvPr id="0" name=""/>
        <dsp:cNvSpPr/>
      </dsp:nvSpPr>
      <dsp:spPr>
        <a:xfrm>
          <a:off x="6571981" y="1484332"/>
          <a:ext cx="650361" cy="65036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99F46-4EAA-4C0A-9B41-2C549A173DE2}">
      <dsp:nvSpPr>
        <dsp:cNvPr id="0" name=""/>
        <dsp:cNvSpPr/>
      </dsp:nvSpPr>
      <dsp:spPr>
        <a:xfrm>
          <a:off x="7383465" y="25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List the names and roles of key family members involved in the wealth management and decision making. </a:t>
          </a:r>
        </a:p>
        <a:p>
          <a:pPr marL="57150" lvl="1" indent="-57150" algn="l" defTabSz="488950">
            <a:lnSpc>
              <a:spcPct val="90000"/>
            </a:lnSpc>
            <a:spcBef>
              <a:spcPct val="0"/>
            </a:spcBef>
            <a:spcAft>
              <a:spcPct val="15000"/>
            </a:spcAft>
            <a:buChar char="•"/>
          </a:pPr>
          <a:r>
            <a:rPr lang="en-ZA" sz="1100" kern="1200" dirty="0"/>
            <a:t>Describe the responsibilities  and areas of expertise. </a:t>
          </a:r>
        </a:p>
      </dsp:txBody>
      <dsp:txXfrm>
        <a:off x="7415966" y="35004"/>
        <a:ext cx="1793172" cy="1354587"/>
      </dsp:txXfrm>
    </dsp:sp>
    <dsp:sp modelId="{E7827B97-F3EB-420C-A20A-EE10FD394207}">
      <dsp:nvSpPr>
        <dsp:cNvPr id="0" name=""/>
        <dsp:cNvSpPr/>
      </dsp:nvSpPr>
      <dsp:spPr>
        <a:xfrm>
          <a:off x="7383465" y="13895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Key Family Members </a:t>
          </a:r>
        </a:p>
      </dsp:txBody>
      <dsp:txXfrm>
        <a:off x="7383465" y="1389591"/>
        <a:ext cx="1308573" cy="596447"/>
      </dsp:txXfrm>
    </dsp:sp>
    <dsp:sp modelId="{E0BF9D9A-362C-45D4-9626-227AAB94113F}">
      <dsp:nvSpPr>
        <dsp:cNvPr id="0" name=""/>
        <dsp:cNvSpPr/>
      </dsp:nvSpPr>
      <dsp:spPr>
        <a:xfrm>
          <a:off x="8744604" y="1484332"/>
          <a:ext cx="650361" cy="65036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FB33E-D640-45E1-9B94-806A8FA171A8}">
      <dsp:nvSpPr>
        <dsp:cNvPr id="0" name=""/>
        <dsp:cNvSpPr/>
      </dsp:nvSpPr>
      <dsp:spPr>
        <a:xfrm>
          <a:off x="1951909" y="24568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Provide an overview of your family’s wealth holdings, including assets, businesses, investments, and real estate. </a:t>
          </a:r>
        </a:p>
        <a:p>
          <a:pPr marL="57150" lvl="1" indent="-57150" algn="l" defTabSz="488950">
            <a:lnSpc>
              <a:spcPct val="90000"/>
            </a:lnSpc>
            <a:spcBef>
              <a:spcPct val="0"/>
            </a:spcBef>
            <a:spcAft>
              <a:spcPct val="15000"/>
            </a:spcAft>
            <a:buChar char="•"/>
          </a:pPr>
          <a:r>
            <a:rPr lang="en-ZA" sz="1100" kern="1200" dirty="0"/>
            <a:t>Include approximate values and percentage of total wealth for each category </a:t>
          </a:r>
        </a:p>
      </dsp:txBody>
      <dsp:txXfrm>
        <a:off x="1984410" y="2489304"/>
        <a:ext cx="1793172" cy="1354587"/>
      </dsp:txXfrm>
    </dsp:sp>
    <dsp:sp modelId="{9A186DB9-C9B9-4E1A-94B6-61866A07F477}">
      <dsp:nvSpPr>
        <dsp:cNvPr id="0" name=""/>
        <dsp:cNvSpPr/>
      </dsp:nvSpPr>
      <dsp:spPr>
        <a:xfrm>
          <a:off x="1951909" y="38438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Wealth Holdings</a:t>
          </a:r>
        </a:p>
      </dsp:txBody>
      <dsp:txXfrm>
        <a:off x="1951909" y="3843891"/>
        <a:ext cx="1308573" cy="596447"/>
      </dsp:txXfrm>
    </dsp:sp>
    <dsp:sp modelId="{673D0F02-3F85-4EAF-BE32-76DE8EA86C37}">
      <dsp:nvSpPr>
        <dsp:cNvPr id="0" name=""/>
        <dsp:cNvSpPr/>
      </dsp:nvSpPr>
      <dsp:spPr>
        <a:xfrm>
          <a:off x="3313047" y="3938632"/>
          <a:ext cx="650361" cy="65036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61397-2D07-4D19-BBC1-5BDCCEEF8543}">
      <dsp:nvSpPr>
        <dsp:cNvPr id="0" name=""/>
        <dsp:cNvSpPr/>
      </dsp:nvSpPr>
      <dsp:spPr>
        <a:xfrm>
          <a:off x="4124531" y="24568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What are the core values and principles that you would like to see reflected in the family constitution? </a:t>
          </a:r>
        </a:p>
        <a:p>
          <a:pPr marL="57150" lvl="1" indent="-57150" algn="l" defTabSz="488950">
            <a:lnSpc>
              <a:spcPct val="90000"/>
            </a:lnSpc>
            <a:spcBef>
              <a:spcPct val="0"/>
            </a:spcBef>
            <a:spcAft>
              <a:spcPct val="15000"/>
            </a:spcAft>
            <a:buChar char="•"/>
          </a:pPr>
          <a:r>
            <a:rPr lang="en-ZA" sz="1100" kern="1200" dirty="0"/>
            <a:t>Are there any specific family traditions or values that are important to preserve?  </a:t>
          </a:r>
        </a:p>
      </dsp:txBody>
      <dsp:txXfrm>
        <a:off x="4157032" y="2489304"/>
        <a:ext cx="1793172" cy="1354587"/>
      </dsp:txXfrm>
    </dsp:sp>
    <dsp:sp modelId="{F97F711D-8A3B-44EF-9431-0187371EE4E5}">
      <dsp:nvSpPr>
        <dsp:cNvPr id="0" name=""/>
        <dsp:cNvSpPr/>
      </dsp:nvSpPr>
      <dsp:spPr>
        <a:xfrm>
          <a:off x="4124531" y="38438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Family Values and Principles</a:t>
          </a:r>
        </a:p>
      </dsp:txBody>
      <dsp:txXfrm>
        <a:off x="4124531" y="3843891"/>
        <a:ext cx="1308573" cy="596447"/>
      </dsp:txXfrm>
    </dsp:sp>
    <dsp:sp modelId="{283781B2-22DC-4BBD-ABDB-CBED2865EE3A}">
      <dsp:nvSpPr>
        <dsp:cNvPr id="0" name=""/>
        <dsp:cNvSpPr/>
      </dsp:nvSpPr>
      <dsp:spPr>
        <a:xfrm>
          <a:off x="5485670" y="3938632"/>
          <a:ext cx="650361" cy="650361"/>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95103-36CC-47F3-9636-D03973A08CDF}">
      <dsp:nvSpPr>
        <dsp:cNvPr id="0" name=""/>
        <dsp:cNvSpPr/>
      </dsp:nvSpPr>
      <dsp:spPr>
        <a:xfrm>
          <a:off x="6297154" y="2456803"/>
          <a:ext cx="1858174" cy="1387088"/>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How are major financial decisions currently made within the family?</a:t>
          </a:r>
        </a:p>
        <a:p>
          <a:pPr marL="57150" lvl="1" indent="-57150" algn="l" defTabSz="488950">
            <a:lnSpc>
              <a:spcPct val="90000"/>
            </a:lnSpc>
            <a:spcBef>
              <a:spcPct val="0"/>
            </a:spcBef>
            <a:spcAft>
              <a:spcPct val="15000"/>
            </a:spcAft>
            <a:buChar char="•"/>
          </a:pPr>
          <a:r>
            <a:rPr lang="en-ZA" sz="1100" kern="1200" dirty="0"/>
            <a:t>How does the family handle conflicts or disputes related to wealth and assets? </a:t>
          </a:r>
        </a:p>
      </dsp:txBody>
      <dsp:txXfrm>
        <a:off x="6329655" y="2489304"/>
        <a:ext cx="1793172" cy="1354587"/>
      </dsp:txXfrm>
    </dsp:sp>
    <dsp:sp modelId="{7353048F-D8A2-49AC-A4D8-945610B39BAB}">
      <dsp:nvSpPr>
        <dsp:cNvPr id="0" name=""/>
        <dsp:cNvSpPr/>
      </dsp:nvSpPr>
      <dsp:spPr>
        <a:xfrm>
          <a:off x="6297154" y="3843891"/>
          <a:ext cx="1858174" cy="596447"/>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ZA" sz="1300" kern="1200" dirty="0"/>
            <a:t>Decision-Making and Conflict Resolution </a:t>
          </a:r>
        </a:p>
      </dsp:txBody>
      <dsp:txXfrm>
        <a:off x="6297154" y="3843891"/>
        <a:ext cx="1308573" cy="596447"/>
      </dsp:txXfrm>
    </dsp:sp>
    <dsp:sp modelId="{F11C98B3-6248-4A30-9831-F5B13545C03B}">
      <dsp:nvSpPr>
        <dsp:cNvPr id="0" name=""/>
        <dsp:cNvSpPr/>
      </dsp:nvSpPr>
      <dsp:spPr>
        <a:xfrm>
          <a:off x="7658292" y="3938632"/>
          <a:ext cx="650361" cy="650361"/>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830CE-E7AC-4EC3-9C13-3ED03C3971E0}">
      <dsp:nvSpPr>
        <dsp:cNvPr id="0" name=""/>
        <dsp:cNvSpPr/>
      </dsp:nvSpPr>
      <dsp:spPr>
        <a:xfrm>
          <a:off x="6043" y="4045"/>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Are there plans in place for wealth transfer to the next generation? </a:t>
          </a:r>
        </a:p>
        <a:p>
          <a:pPr marL="57150" lvl="1" indent="-57150" algn="l" defTabSz="488950">
            <a:lnSpc>
              <a:spcPct val="90000"/>
            </a:lnSpc>
            <a:spcBef>
              <a:spcPct val="0"/>
            </a:spcBef>
            <a:spcAft>
              <a:spcPct val="15000"/>
            </a:spcAft>
            <a:buChar char="•"/>
          </a:pPr>
          <a:r>
            <a:rPr lang="en-ZA" sz="1100" kern="1200" dirty="0"/>
            <a:t>What are your expectations for succession within the family, especially concerning family businesses? </a:t>
          </a:r>
        </a:p>
      </dsp:txBody>
      <dsp:txXfrm>
        <a:off x="39802" y="37804"/>
        <a:ext cx="1862579" cy="1407018"/>
      </dsp:txXfrm>
    </dsp:sp>
    <dsp:sp modelId="{25564800-F907-4304-8AD1-C2704CEDEA1E}">
      <dsp:nvSpPr>
        <dsp:cNvPr id="0" name=""/>
        <dsp:cNvSpPr/>
      </dsp:nvSpPr>
      <dsp:spPr>
        <a:xfrm>
          <a:off x="6043" y="1444822"/>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Wealth Transfer and Succession</a:t>
          </a:r>
        </a:p>
      </dsp:txBody>
      <dsp:txXfrm>
        <a:off x="6043" y="1444822"/>
        <a:ext cx="1359223" cy="619534"/>
      </dsp:txXfrm>
    </dsp:sp>
    <dsp:sp modelId="{B29CF80E-624A-4550-A4E1-B3057C5E685A}">
      <dsp:nvSpPr>
        <dsp:cNvPr id="0" name=""/>
        <dsp:cNvSpPr/>
      </dsp:nvSpPr>
      <dsp:spPr>
        <a:xfrm>
          <a:off x="1419866" y="1543229"/>
          <a:ext cx="675534" cy="6755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4699B-F926-472D-92F5-9DE4BACF4AE7}">
      <dsp:nvSpPr>
        <dsp:cNvPr id="0" name=""/>
        <dsp:cNvSpPr/>
      </dsp:nvSpPr>
      <dsp:spPr>
        <a:xfrm>
          <a:off x="2262760" y="4045"/>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Does your family engage in philanthropic activities? </a:t>
          </a:r>
        </a:p>
        <a:p>
          <a:pPr marL="57150" lvl="1" indent="-57150" algn="l" defTabSz="488950">
            <a:lnSpc>
              <a:spcPct val="90000"/>
            </a:lnSpc>
            <a:spcBef>
              <a:spcPct val="0"/>
            </a:spcBef>
            <a:spcAft>
              <a:spcPct val="15000"/>
            </a:spcAft>
            <a:buChar char="•"/>
          </a:pPr>
          <a:r>
            <a:rPr lang="en-ZA" sz="1100" kern="1200" dirty="0"/>
            <a:t>If yes, please describe your philanthropic goals and initiatives. </a:t>
          </a:r>
        </a:p>
      </dsp:txBody>
      <dsp:txXfrm>
        <a:off x="2296519" y="37804"/>
        <a:ext cx="1862579" cy="1407018"/>
      </dsp:txXfrm>
    </dsp:sp>
    <dsp:sp modelId="{B6FBBCE1-D448-4555-8B82-6A516AA69DEB}">
      <dsp:nvSpPr>
        <dsp:cNvPr id="0" name=""/>
        <dsp:cNvSpPr/>
      </dsp:nvSpPr>
      <dsp:spPr>
        <a:xfrm>
          <a:off x="2262760" y="1444822"/>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Philanthropic Goals</a:t>
          </a:r>
        </a:p>
      </dsp:txBody>
      <dsp:txXfrm>
        <a:off x="2262760" y="1444822"/>
        <a:ext cx="1359223" cy="619534"/>
      </dsp:txXfrm>
    </dsp:sp>
    <dsp:sp modelId="{BF15E473-C9D5-4B7A-99A4-D878D2AE1F29}">
      <dsp:nvSpPr>
        <dsp:cNvPr id="0" name=""/>
        <dsp:cNvSpPr/>
      </dsp:nvSpPr>
      <dsp:spPr>
        <a:xfrm>
          <a:off x="3676582" y="1543229"/>
          <a:ext cx="675534" cy="67553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27791-4F0F-4B50-8E08-254DFC6CD2AD}">
      <dsp:nvSpPr>
        <dsp:cNvPr id="0" name=""/>
        <dsp:cNvSpPr/>
      </dsp:nvSpPr>
      <dsp:spPr>
        <a:xfrm>
          <a:off x="4519476" y="4045"/>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Do you have existing wills, trusts, or other estate planning documents? </a:t>
          </a:r>
        </a:p>
        <a:p>
          <a:pPr marL="57150" lvl="1" indent="-57150" algn="l" defTabSz="488950">
            <a:lnSpc>
              <a:spcPct val="90000"/>
            </a:lnSpc>
            <a:spcBef>
              <a:spcPct val="0"/>
            </a:spcBef>
            <a:spcAft>
              <a:spcPct val="15000"/>
            </a:spcAft>
            <a:buChar char="•"/>
          </a:pPr>
          <a:r>
            <a:rPr lang="en-ZA" sz="1100" kern="1200" dirty="0"/>
            <a:t>Please provide a summary of these documents, including the names of trustees and beneficiaries</a:t>
          </a:r>
        </a:p>
      </dsp:txBody>
      <dsp:txXfrm>
        <a:off x="4553235" y="37804"/>
        <a:ext cx="1862579" cy="1407018"/>
      </dsp:txXfrm>
    </dsp:sp>
    <dsp:sp modelId="{116C2C3F-DD7C-4CD7-801E-5E673C62854C}">
      <dsp:nvSpPr>
        <dsp:cNvPr id="0" name=""/>
        <dsp:cNvSpPr/>
      </dsp:nvSpPr>
      <dsp:spPr>
        <a:xfrm>
          <a:off x="4519476" y="1444822"/>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Legal and Financial Documents</a:t>
          </a:r>
        </a:p>
      </dsp:txBody>
      <dsp:txXfrm>
        <a:off x="4519476" y="1444822"/>
        <a:ext cx="1359223" cy="619534"/>
      </dsp:txXfrm>
    </dsp:sp>
    <dsp:sp modelId="{CA7E463E-5BF0-4198-A8C8-ED5596631C3A}">
      <dsp:nvSpPr>
        <dsp:cNvPr id="0" name=""/>
        <dsp:cNvSpPr/>
      </dsp:nvSpPr>
      <dsp:spPr>
        <a:xfrm>
          <a:off x="5933299" y="1543229"/>
          <a:ext cx="675534" cy="67553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DECCCB-BD36-44CD-81B0-003DC2CD70AE}">
      <dsp:nvSpPr>
        <dsp:cNvPr id="0" name=""/>
        <dsp:cNvSpPr/>
      </dsp:nvSpPr>
      <dsp:spPr>
        <a:xfrm>
          <a:off x="6776192" y="4045"/>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Are there efforts to educate family members about wealth management and governance? </a:t>
          </a:r>
        </a:p>
        <a:p>
          <a:pPr marL="57150" lvl="1" indent="-57150" algn="l" defTabSz="488950">
            <a:lnSpc>
              <a:spcPct val="90000"/>
            </a:lnSpc>
            <a:spcBef>
              <a:spcPct val="0"/>
            </a:spcBef>
            <a:spcAft>
              <a:spcPct val="15000"/>
            </a:spcAft>
            <a:buChar char="•"/>
          </a:pPr>
          <a:r>
            <a:rPr lang="en-ZA" sz="1100" kern="1200" dirty="0"/>
            <a:t>How can Garde Capital assist in educating family members? </a:t>
          </a:r>
        </a:p>
      </dsp:txBody>
      <dsp:txXfrm>
        <a:off x="6809951" y="37804"/>
        <a:ext cx="1862579" cy="1407018"/>
      </dsp:txXfrm>
    </dsp:sp>
    <dsp:sp modelId="{D82EE66F-F562-4EB4-A0B2-DD627456DF82}">
      <dsp:nvSpPr>
        <dsp:cNvPr id="0" name=""/>
        <dsp:cNvSpPr/>
      </dsp:nvSpPr>
      <dsp:spPr>
        <a:xfrm>
          <a:off x="6776192" y="1444822"/>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Family Education</a:t>
          </a:r>
        </a:p>
      </dsp:txBody>
      <dsp:txXfrm>
        <a:off x="6776192" y="1444822"/>
        <a:ext cx="1359223" cy="619534"/>
      </dsp:txXfrm>
    </dsp:sp>
    <dsp:sp modelId="{C12F84B5-354D-42B5-95D5-5FB19A8998E9}">
      <dsp:nvSpPr>
        <dsp:cNvPr id="0" name=""/>
        <dsp:cNvSpPr/>
      </dsp:nvSpPr>
      <dsp:spPr>
        <a:xfrm>
          <a:off x="8190015" y="1543229"/>
          <a:ext cx="675534" cy="67553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848A1-7711-469A-A94E-DAC0537D7A6B}">
      <dsp:nvSpPr>
        <dsp:cNvPr id="0" name=""/>
        <dsp:cNvSpPr/>
      </dsp:nvSpPr>
      <dsp:spPr>
        <a:xfrm>
          <a:off x="9032909" y="4045"/>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Are you interested in developing a family office framework to manage your wealth comprehensively? </a:t>
          </a:r>
        </a:p>
        <a:p>
          <a:pPr marL="57150" lvl="1" indent="-57150" algn="l" defTabSz="488950">
            <a:lnSpc>
              <a:spcPct val="90000"/>
            </a:lnSpc>
            <a:spcBef>
              <a:spcPct val="0"/>
            </a:spcBef>
            <a:spcAft>
              <a:spcPct val="15000"/>
            </a:spcAft>
            <a:buChar char="•"/>
          </a:pPr>
          <a:r>
            <a:rPr lang="en-ZA" sz="1100" kern="1200" dirty="0"/>
            <a:t>What specific services or areas of wealth management would you like to address within the framework? </a:t>
          </a:r>
        </a:p>
      </dsp:txBody>
      <dsp:txXfrm>
        <a:off x="9066668" y="37804"/>
        <a:ext cx="1862579" cy="1407018"/>
      </dsp:txXfrm>
    </dsp:sp>
    <dsp:sp modelId="{351D998F-6098-4048-8BCE-E4E87F9187A3}">
      <dsp:nvSpPr>
        <dsp:cNvPr id="0" name=""/>
        <dsp:cNvSpPr/>
      </dsp:nvSpPr>
      <dsp:spPr>
        <a:xfrm>
          <a:off x="9032909" y="1444822"/>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Family Office Framework</a:t>
          </a:r>
        </a:p>
      </dsp:txBody>
      <dsp:txXfrm>
        <a:off x="9032909" y="1444822"/>
        <a:ext cx="1359223" cy="619534"/>
      </dsp:txXfrm>
    </dsp:sp>
    <dsp:sp modelId="{156EE99D-A868-4423-B38E-73DCAA2B52D1}">
      <dsp:nvSpPr>
        <dsp:cNvPr id="0" name=""/>
        <dsp:cNvSpPr/>
      </dsp:nvSpPr>
      <dsp:spPr>
        <a:xfrm>
          <a:off x="10446732" y="1543229"/>
          <a:ext cx="675534" cy="67553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210AC-D150-45C6-A6D3-4AD92000C856}">
      <dsp:nvSpPr>
        <dsp:cNvPr id="0" name=""/>
        <dsp:cNvSpPr/>
      </dsp:nvSpPr>
      <dsp:spPr>
        <a:xfrm>
          <a:off x="3391118" y="2553342"/>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Is there any other information or considerations you would like to share with Garde Capital? </a:t>
          </a:r>
        </a:p>
      </dsp:txBody>
      <dsp:txXfrm>
        <a:off x="3424877" y="2587101"/>
        <a:ext cx="1862579" cy="1407018"/>
      </dsp:txXfrm>
    </dsp:sp>
    <dsp:sp modelId="{D1CFFEBB-A026-45C6-AC1B-A232E33B3BB3}">
      <dsp:nvSpPr>
        <dsp:cNvPr id="0" name=""/>
        <dsp:cNvSpPr/>
      </dsp:nvSpPr>
      <dsp:spPr>
        <a:xfrm>
          <a:off x="3391118" y="3994119"/>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Additional Information </a:t>
          </a:r>
        </a:p>
      </dsp:txBody>
      <dsp:txXfrm>
        <a:off x="3391118" y="3994119"/>
        <a:ext cx="1359223" cy="619534"/>
      </dsp:txXfrm>
    </dsp:sp>
    <dsp:sp modelId="{574AD327-F6C4-4B35-8075-645F7E6C0067}">
      <dsp:nvSpPr>
        <dsp:cNvPr id="0" name=""/>
        <dsp:cNvSpPr/>
      </dsp:nvSpPr>
      <dsp:spPr>
        <a:xfrm>
          <a:off x="4804941" y="4092526"/>
          <a:ext cx="675534" cy="675534"/>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B6A55-05BF-4DA1-AB45-5C5C8CCADD8D}">
      <dsp:nvSpPr>
        <dsp:cNvPr id="0" name=""/>
        <dsp:cNvSpPr/>
      </dsp:nvSpPr>
      <dsp:spPr>
        <a:xfrm>
          <a:off x="5647834" y="2553342"/>
          <a:ext cx="1930097" cy="1440777"/>
        </a:xfrm>
        <a:prstGeom prst="round2SameRect">
          <a:avLst>
            <a:gd name="adj1" fmla="val 8000"/>
            <a:gd name="adj2" fmla="val 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ZA" sz="1100" kern="1200" dirty="0"/>
            <a:t>Please outline your expectations for moving forward in developing a family constitution and family office framework. </a:t>
          </a:r>
        </a:p>
      </dsp:txBody>
      <dsp:txXfrm>
        <a:off x="5681593" y="2587101"/>
        <a:ext cx="1862579" cy="1407018"/>
      </dsp:txXfrm>
    </dsp:sp>
    <dsp:sp modelId="{A6B838FC-6DA1-425A-97B6-F230DFA9C7FB}">
      <dsp:nvSpPr>
        <dsp:cNvPr id="0" name=""/>
        <dsp:cNvSpPr/>
      </dsp:nvSpPr>
      <dsp:spPr>
        <a:xfrm>
          <a:off x="5647834" y="3994119"/>
          <a:ext cx="1930097" cy="619534"/>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ZA" sz="1500" kern="1200" dirty="0"/>
            <a:t>Next Steps</a:t>
          </a:r>
        </a:p>
      </dsp:txBody>
      <dsp:txXfrm>
        <a:off x="5647834" y="3994119"/>
        <a:ext cx="1359223" cy="619534"/>
      </dsp:txXfrm>
    </dsp:sp>
    <dsp:sp modelId="{8EDD4B66-0B35-4653-B556-A32D718AB521}">
      <dsp:nvSpPr>
        <dsp:cNvPr id="0" name=""/>
        <dsp:cNvSpPr/>
      </dsp:nvSpPr>
      <dsp:spPr>
        <a:xfrm>
          <a:off x="7061657" y="4092526"/>
          <a:ext cx="675534" cy="675534"/>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3D15788-660F-41C7-9087-80CD5B8A3FE0}" type="datetimeFigureOut">
              <a:rPr lang="en-ZA" smtClean="0"/>
              <a:t>2025/05/20</a:t>
            </a:fld>
            <a:endParaRPr lang="en-ZA"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48A50E7-19E7-48C4-B3DB-69790D0D2FE5}" type="slidenum">
              <a:rPr lang="en-ZA" smtClean="0"/>
              <a:t>‹#›</a:t>
            </a:fld>
            <a:endParaRPr lang="en-ZA" dirty="0"/>
          </a:p>
        </p:txBody>
      </p:sp>
    </p:spTree>
    <p:extLst>
      <p:ext uri="{BB962C8B-B14F-4D97-AF65-F5344CB8AC3E}">
        <p14:creationId xmlns:p14="http://schemas.microsoft.com/office/powerpoint/2010/main" val="170858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8A50E7-19E7-48C4-B3DB-69790D0D2FE5}" type="slidenum">
              <a:rPr lang="en-ZA" smtClean="0"/>
              <a:t>3</a:t>
            </a:fld>
            <a:endParaRPr lang="en-ZA" dirty="0"/>
          </a:p>
        </p:txBody>
      </p:sp>
    </p:spTree>
    <p:extLst>
      <p:ext uri="{BB962C8B-B14F-4D97-AF65-F5344CB8AC3E}">
        <p14:creationId xmlns:p14="http://schemas.microsoft.com/office/powerpoint/2010/main" val="68067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5/20/2025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5/20/2025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8615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5/20/2025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693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elephant, outdoor, mammal, standing&#10;&#10;Description automatically generated">
            <a:extLst>
              <a:ext uri="{FF2B5EF4-FFF2-40B4-BE49-F238E27FC236}">
                <a16:creationId xmlns:a16="http://schemas.microsoft.com/office/drawing/2014/main" id="{9FDB2C0B-8B9B-BF1C-3F5F-072AE489C8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892" b="44630"/>
          <a:stretch/>
        </p:blipFill>
        <p:spPr>
          <a:xfrm>
            <a:off x="30480" y="0"/>
            <a:ext cx="12192000" cy="6858000"/>
          </a:xfrm>
          <a:prstGeom prst="rect">
            <a:avLst/>
          </a:prstGeom>
        </p:spPr>
      </p:pic>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5/20/2025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4" name="Rectangle 3">
            <a:extLst>
              <a:ext uri="{FF2B5EF4-FFF2-40B4-BE49-F238E27FC236}">
                <a16:creationId xmlns:a16="http://schemas.microsoft.com/office/drawing/2014/main" id="{32DCEEC6-5F34-1FFA-3439-401FBEE414A9}"/>
              </a:ext>
            </a:extLst>
          </p:cNvPr>
          <p:cNvSpPr/>
          <p:nvPr userDrawn="1"/>
        </p:nvSpPr>
        <p:spPr>
          <a:xfrm>
            <a:off x="0" y="-46037"/>
            <a:ext cx="12192000" cy="68580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64821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5/20/2025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959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5/20/2025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9695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5/20/2025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3651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5/20/2025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734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962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pic>
        <p:nvPicPr>
          <p:cNvPr id="7" name="Picture 6">
            <a:extLst>
              <a:ext uri="{FF2B5EF4-FFF2-40B4-BE49-F238E27FC236}">
                <a16:creationId xmlns:a16="http://schemas.microsoft.com/office/drawing/2014/main" id="{0EE55A46-3F73-8B08-F675-9E3BD102DD78}"/>
              </a:ext>
            </a:extLst>
          </p:cNvPr>
          <p:cNvPicPr>
            <a:picLocks noChangeAspect="1"/>
          </p:cNvPicPr>
          <p:nvPr userDrawn="1"/>
        </p:nvPicPr>
        <p:blipFill>
          <a:blip r:embed="rId2"/>
          <a:stretch>
            <a:fillRect/>
          </a:stretch>
        </p:blipFill>
        <p:spPr>
          <a:xfrm>
            <a:off x="11296073" y="178824"/>
            <a:ext cx="711004" cy="544273"/>
          </a:xfrm>
          <a:prstGeom prst="rect">
            <a:avLst/>
          </a:prstGeom>
        </p:spPr>
      </p:pic>
      <p:pic>
        <p:nvPicPr>
          <p:cNvPr id="8" name="Picture 4" descr="copyright symbol icon Vector Illustration 581858 Vector Art at Vecteezy">
            <a:extLst>
              <a:ext uri="{FF2B5EF4-FFF2-40B4-BE49-F238E27FC236}">
                <a16:creationId xmlns:a16="http://schemas.microsoft.com/office/drawing/2014/main" id="{72CEA2B7-92CA-A501-1CBE-B42AEDED84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32" y="6402513"/>
            <a:ext cx="443150" cy="44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622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5/20/2025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5/20/2025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5/20/2025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729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hyperlink" Target="https://www.aima.org/article/five-operational-challenges-facing-the-modern-family-office.html?form=MG0AV3&amp;form=MG0AV3" TargetMode="External"/><Relationship Id="rId2" Type="http://schemas.openxmlformats.org/officeDocument/2006/relationships/hyperlink" Target="https://www.citco.com/insights/10-key-challenges-for-family-offices-in-2024?form=MG0AV3&amp;form=MG0AV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lephant, outdoor, mammal, standing&#10;&#10;Description automatically generated">
            <a:extLst>
              <a:ext uri="{FF2B5EF4-FFF2-40B4-BE49-F238E27FC236}">
                <a16:creationId xmlns:a16="http://schemas.microsoft.com/office/drawing/2014/main" id="{C0C29CA8-6805-4093-A738-040089391BED}"/>
              </a:ext>
            </a:extLst>
          </p:cNvPr>
          <p:cNvPicPr>
            <a:picLocks noChangeAspect="1"/>
          </p:cNvPicPr>
          <p:nvPr/>
        </p:nvPicPr>
        <p:blipFill rotWithShape="1">
          <a:blip r:embed="rId2">
            <a:extLst>
              <a:ext uri="{28A0092B-C50C-407E-A947-70E740481C1C}">
                <a14:useLocalDpi xmlns:a14="http://schemas.microsoft.com/office/drawing/2010/main" val="0"/>
              </a:ext>
            </a:extLst>
          </a:blip>
          <a:srcRect t="17892" b="4463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B271960-C17D-4207-A56A-7AAD16CFCAE7}"/>
              </a:ext>
            </a:extLst>
          </p:cNvPr>
          <p:cNvSpPr/>
          <p:nvPr/>
        </p:nvSpPr>
        <p:spPr>
          <a:xfrm>
            <a:off x="0" y="0"/>
            <a:ext cx="12192000" cy="68580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defTabSz="914400">
              <a:defRPr/>
            </a:pPr>
            <a:br>
              <a:rPr lang="en-US" b="0" i="0" dirty="0">
                <a:solidFill>
                  <a:srgbClr val="231F20"/>
                </a:solidFill>
                <a:effectLst/>
                <a:latin typeface="Raleway" pitchFamily="2" charset="0"/>
              </a:rPr>
            </a:br>
            <a:r>
              <a:rPr lang="en-US" b="0" i="0" dirty="0">
                <a:solidFill>
                  <a:srgbClr val="231F20"/>
                </a:solidFill>
                <a:effectLst/>
                <a:latin typeface="Raleway" pitchFamily="2" charset="0"/>
              </a:rPr>
              <a:t>7600</a:t>
            </a:r>
            <a:br>
              <a:rPr lang="en-US" b="0" i="0" dirty="0">
                <a:solidFill>
                  <a:srgbClr val="231F20"/>
                </a:solidFill>
                <a:effectLst/>
                <a:latin typeface="Raleway" pitchFamily="2" charset="0"/>
              </a:rPr>
            </a:br>
            <a:endParaRPr kumimoji="0" lang="en-ZA"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pic>
        <p:nvPicPr>
          <p:cNvPr id="8" name="Picture 7" descr="A picture containing qr code&#10;&#10;Description automatically generated">
            <a:extLst>
              <a:ext uri="{FF2B5EF4-FFF2-40B4-BE49-F238E27FC236}">
                <a16:creationId xmlns:a16="http://schemas.microsoft.com/office/drawing/2014/main" id="{3B014AA5-A191-47F0-9D11-AA00168FC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3" y="-805176"/>
            <a:ext cx="3599695" cy="3599695"/>
          </a:xfrm>
          <a:prstGeom prst="rect">
            <a:avLst/>
          </a:prstGeom>
        </p:spPr>
      </p:pic>
      <p:sp>
        <p:nvSpPr>
          <p:cNvPr id="9" name="TextBox 8">
            <a:extLst>
              <a:ext uri="{FF2B5EF4-FFF2-40B4-BE49-F238E27FC236}">
                <a16:creationId xmlns:a16="http://schemas.microsoft.com/office/drawing/2014/main" id="{6E026E23-7B27-4A5A-BC5E-5DEDC96B54A9}"/>
              </a:ext>
            </a:extLst>
          </p:cNvPr>
          <p:cNvSpPr txBox="1"/>
          <p:nvPr/>
        </p:nvSpPr>
        <p:spPr>
          <a:xfrm>
            <a:off x="307910" y="1834789"/>
            <a:ext cx="6036906"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GARDE FAMILY OFFICE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Your Trusted Partner for Family Office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Gotham Book" pitchFamily="50" charset="0"/>
              <a:cs typeface="Gotham Boo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The International Family Office Summit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The Forum Embassy Hill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21 May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Opening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Shaun Slabber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Gotham Book" pitchFamily="50" charset="0"/>
                <a:cs typeface="Gotham Book" pitchFamily="50" charset="0"/>
              </a:rPr>
              <a:t>Sponsor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rPr>
              <a:t>Who is in the reporting or firing line, and how do we report and communicate? Trends, changes, and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i="0" u="none" strike="noStrike" kern="1200" cap="none" spc="0" normalizeH="0" baseline="0" noProof="0" dirty="0">
              <a:ln>
                <a:noFill/>
              </a:ln>
              <a:solidFill>
                <a:prstClr val="white"/>
              </a:solidFill>
              <a:effectLst/>
              <a:uLnTx/>
              <a:uFillTx/>
              <a:latin typeface="Gotham Book" pitchFamily="50" charset="0"/>
              <a:ea typeface="+mn-ea"/>
              <a:cs typeface="Gotham Book" pitchFamily="50" charset="0"/>
            </a:endParaRPr>
          </a:p>
        </p:txBody>
      </p:sp>
    </p:spTree>
    <p:extLst>
      <p:ext uri="{BB962C8B-B14F-4D97-AF65-F5344CB8AC3E}">
        <p14:creationId xmlns:p14="http://schemas.microsoft.com/office/powerpoint/2010/main" val="280672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3E3C84A-1F90-F659-B466-9C07600D7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6F3D9-6E5A-840E-9ACB-C15EC85811C2}"/>
              </a:ext>
            </a:extLst>
          </p:cNvPr>
          <p:cNvSpPr>
            <a:spLocks noGrp="1"/>
          </p:cNvSpPr>
          <p:nvPr>
            <p:ph type="title"/>
          </p:nvPr>
        </p:nvSpPr>
        <p:spPr>
          <a:xfrm>
            <a:off x="1371600" y="685800"/>
            <a:ext cx="9601200" cy="1485900"/>
          </a:xfrm>
        </p:spPr>
        <p:txBody>
          <a:bodyPr>
            <a:normAutofit/>
          </a:bodyPr>
          <a:lstStyle/>
          <a:p>
            <a:r>
              <a:rPr lang="en-US" sz="2800" kern="0">
                <a:effectLst/>
                <a:latin typeface="Segoe UI" panose="020B0502040204020203" pitchFamily="34" charset="0"/>
                <a:ea typeface="Times New Roman" panose="02020603050405020304" pitchFamily="18" charset="0"/>
                <a:cs typeface="Times New Roman" panose="02020603050405020304" pitchFamily="18" charset="0"/>
              </a:rPr>
              <a:t>Who is in the reporting or firing line, and how do we report and communicate? Trends, changes, and preferences.</a:t>
            </a:r>
            <a:br>
              <a:rPr lang="en-US" sz="2800" kern="0">
                <a:effectLst/>
                <a:latin typeface="Segoe UI" panose="020B0502040204020203" pitchFamily="34" charset="0"/>
                <a:ea typeface="Times New Roman" panose="02020603050405020304" pitchFamily="18" charset="0"/>
                <a:cs typeface="Times New Roman" panose="02020603050405020304" pitchFamily="18" charset="0"/>
              </a:rPr>
            </a:br>
            <a:endParaRPr lang="en-ZA" sz="2800"/>
          </a:p>
        </p:txBody>
      </p:sp>
      <p:sp>
        <p:nvSpPr>
          <p:cNvPr id="8" name="Rectangle 7">
            <a:extLst>
              <a:ext uri="{FF2B5EF4-FFF2-40B4-BE49-F238E27FC236}">
                <a16:creationId xmlns:a16="http://schemas.microsoft.com/office/drawing/2014/main" id="{62C4A792-89EF-7F36-4609-C7C7545239DB}"/>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graphicFrame>
        <p:nvGraphicFramePr>
          <p:cNvPr id="1034" name="TextBox 4">
            <a:extLst>
              <a:ext uri="{FF2B5EF4-FFF2-40B4-BE49-F238E27FC236}">
                <a16:creationId xmlns:a16="http://schemas.microsoft.com/office/drawing/2014/main" id="{699F5A03-31B3-FE58-EA08-8633B5462307}"/>
              </a:ext>
            </a:extLst>
          </p:cNvPr>
          <p:cNvGraphicFramePr/>
          <p:nvPr>
            <p:extLst>
              <p:ext uri="{D42A27DB-BD31-4B8C-83A1-F6EECF244321}">
                <p14:modId xmlns:p14="http://schemas.microsoft.com/office/powerpoint/2010/main" val="1240068076"/>
              </p:ext>
            </p:extLst>
          </p:nvPr>
        </p:nvGraphicFramePr>
        <p:xfrm>
          <a:off x="1371600" y="2286000"/>
          <a:ext cx="1032771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34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CE31-493B-CAB1-101A-2A2A3AF593E0}"/>
              </a:ext>
            </a:extLst>
          </p:cNvPr>
          <p:cNvSpPr>
            <a:spLocks noGrp="1"/>
          </p:cNvSpPr>
          <p:nvPr>
            <p:ph type="title"/>
          </p:nvPr>
        </p:nvSpPr>
        <p:spPr>
          <a:xfrm>
            <a:off x="1194318" y="332792"/>
            <a:ext cx="9601200" cy="657808"/>
          </a:xfrm>
        </p:spPr>
        <p:txBody>
          <a:bodyPr>
            <a:normAutofit/>
          </a:bodyPr>
          <a:lstStyle/>
          <a:p>
            <a:r>
              <a:rPr lang="en-US" sz="3800" dirty="0"/>
              <a:t>Preparing the Next Generation </a:t>
            </a:r>
            <a:endParaRPr lang="en-ZA" sz="3800" dirty="0"/>
          </a:p>
        </p:txBody>
      </p:sp>
      <p:graphicFrame>
        <p:nvGraphicFramePr>
          <p:cNvPr id="4" name="Diagram 3">
            <a:extLst>
              <a:ext uri="{FF2B5EF4-FFF2-40B4-BE49-F238E27FC236}">
                <a16:creationId xmlns:a16="http://schemas.microsoft.com/office/drawing/2014/main" id="{21549672-018D-3B11-5EA9-A75A713336B4}"/>
              </a:ext>
            </a:extLst>
          </p:cNvPr>
          <p:cNvGraphicFramePr/>
          <p:nvPr>
            <p:extLst>
              <p:ext uri="{D42A27DB-BD31-4B8C-83A1-F6EECF244321}">
                <p14:modId xmlns:p14="http://schemas.microsoft.com/office/powerpoint/2010/main" val="1115406343"/>
              </p:ext>
            </p:extLst>
          </p:nvPr>
        </p:nvGraphicFramePr>
        <p:xfrm>
          <a:off x="1125893" y="990600"/>
          <a:ext cx="102667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4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8699-1867-05B6-2081-56AE3CF9B460}"/>
              </a:ext>
            </a:extLst>
          </p:cNvPr>
          <p:cNvSpPr>
            <a:spLocks noGrp="1"/>
          </p:cNvSpPr>
          <p:nvPr>
            <p:ph type="title"/>
          </p:nvPr>
        </p:nvSpPr>
        <p:spPr>
          <a:xfrm>
            <a:off x="1082351" y="247650"/>
            <a:ext cx="9601200" cy="1485900"/>
          </a:xfrm>
        </p:spPr>
        <p:txBody>
          <a:bodyPr>
            <a:normAutofit/>
          </a:bodyPr>
          <a:lstStyle/>
          <a:p>
            <a:r>
              <a:rPr lang="en-US" sz="3800" dirty="0"/>
              <a:t>Multi Family Office Advantages </a:t>
            </a:r>
            <a:endParaRPr lang="en-ZA" sz="3800" dirty="0"/>
          </a:p>
        </p:txBody>
      </p:sp>
      <p:sp>
        <p:nvSpPr>
          <p:cNvPr id="4" name="Content Placeholder 2">
            <a:extLst>
              <a:ext uri="{FF2B5EF4-FFF2-40B4-BE49-F238E27FC236}">
                <a16:creationId xmlns:a16="http://schemas.microsoft.com/office/drawing/2014/main" id="{BEB90B06-BB97-A070-BD8A-2FCE11C392F2}"/>
              </a:ext>
            </a:extLst>
          </p:cNvPr>
          <p:cNvSpPr txBox="1">
            <a:spLocks/>
          </p:cNvSpPr>
          <p:nvPr/>
        </p:nvSpPr>
        <p:spPr>
          <a:xfrm>
            <a:off x="1082351" y="1091682"/>
            <a:ext cx="8068530" cy="4781441"/>
          </a:xfrm>
          <a:prstGeom prst="rect">
            <a:avLst/>
          </a:prstGeom>
        </p:spPr>
        <p:txBody>
          <a:bodyPr vert="horz" lIns="91440" tIns="45720" rIns="91440" bIns="45720" rtlCol="0">
            <a:normAutofit fontScale="6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spcBef>
                <a:spcPts val="1500"/>
              </a:spcBef>
              <a:spcAft>
                <a:spcPts val="1500"/>
              </a:spcAft>
            </a:pPr>
            <a:r>
              <a:rPr lang="en-ZA" sz="1800" b="1" kern="0" dirty="0">
                <a:latin typeface="Raleway" pitchFamily="2" charset="0"/>
                <a:ea typeface="Times New Roman" panose="02020603050405020304" pitchFamily="18" charset="0"/>
                <a:cs typeface="Times New Roman" panose="02020603050405020304" pitchFamily="18" charset="0"/>
              </a:rPr>
              <a:t>Customization with Cost Efficiency:</a:t>
            </a:r>
            <a:r>
              <a:rPr lang="en-ZA" sz="1800" kern="0" dirty="0">
                <a:latin typeface="Raleway" pitchFamily="2" charset="0"/>
                <a:ea typeface="Times New Roman" panose="02020603050405020304" pitchFamily="18" charset="0"/>
                <a:cs typeface="Times New Roman" panose="02020603050405020304" pitchFamily="18" charset="0"/>
              </a:rPr>
              <a:t> High net worth families benefit from tailored solutions without the exorbitant costs of establishing an in-house team or single-family office.</a:t>
            </a:r>
            <a:endParaRPr lang="en-ZA" sz="1800" kern="100" dirty="0">
              <a:latin typeface="Raleway" pitchFamily="2" charset="0"/>
              <a:ea typeface="Calibri" panose="020F0502020204030204" pitchFamily="34" charset="0"/>
              <a:cs typeface="Times New Roman" panose="02020603050405020304" pitchFamily="18" charset="0"/>
            </a:endParaRPr>
          </a:p>
          <a:p>
            <a:pPr>
              <a:spcBef>
                <a:spcPts val="1500"/>
              </a:spcBef>
              <a:spcAft>
                <a:spcPts val="1500"/>
              </a:spcAft>
            </a:pPr>
            <a:r>
              <a:rPr lang="en-ZA" sz="1800" b="1" kern="0" dirty="0">
                <a:latin typeface="Raleway" pitchFamily="2" charset="0"/>
                <a:ea typeface="Times New Roman" panose="02020603050405020304" pitchFamily="18" charset="0"/>
                <a:cs typeface="Times New Roman" panose="02020603050405020304" pitchFamily="18" charset="0"/>
              </a:rPr>
              <a:t>Expertise and Diverse Offerings:</a:t>
            </a:r>
            <a:r>
              <a:rPr lang="en-ZA" sz="1800" kern="0" dirty="0">
                <a:latin typeface="Raleway" pitchFamily="2" charset="0"/>
                <a:ea typeface="Times New Roman" panose="02020603050405020304" pitchFamily="18" charset="0"/>
                <a:cs typeface="Times New Roman" panose="02020603050405020304" pitchFamily="18" charset="0"/>
              </a:rPr>
              <a:t> Specialized professionals offer a wealth of knowledge and a wider range of investment opportunities, enhancing financial management and growth potential. Multi-family offices have access to a number of different advisors as a result of their diverse client base.</a:t>
            </a:r>
            <a:endParaRPr lang="en-ZA" sz="1800" kern="100" dirty="0">
              <a:latin typeface="Raleway" pitchFamily="2" charset="0"/>
              <a:ea typeface="Calibri" panose="020F0502020204030204" pitchFamily="34" charset="0"/>
              <a:cs typeface="Times New Roman" panose="02020603050405020304" pitchFamily="18" charset="0"/>
            </a:endParaRPr>
          </a:p>
          <a:p>
            <a:pPr>
              <a:spcBef>
                <a:spcPts val="1500"/>
              </a:spcBef>
              <a:spcAft>
                <a:spcPts val="1500"/>
              </a:spcAft>
            </a:pPr>
            <a:r>
              <a:rPr lang="en-ZA" sz="1800" b="1" kern="0" dirty="0">
                <a:latin typeface="Raleway" pitchFamily="2" charset="0"/>
                <a:ea typeface="Times New Roman" panose="02020603050405020304" pitchFamily="18" charset="0"/>
                <a:cs typeface="Times New Roman" panose="02020603050405020304" pitchFamily="18" charset="0"/>
              </a:rPr>
              <a:t>Family Governance and Dispute Resolution:</a:t>
            </a:r>
            <a:r>
              <a:rPr lang="en-ZA" sz="1800" kern="0" dirty="0">
                <a:latin typeface="Raleway" pitchFamily="2" charset="0"/>
                <a:ea typeface="Times New Roman" panose="02020603050405020304" pitchFamily="18" charset="0"/>
                <a:cs typeface="Times New Roman" panose="02020603050405020304" pitchFamily="18" charset="0"/>
              </a:rPr>
              <a:t> Multi-family offices assist in maintaining family unity and addressing conflicts, which is particularly crucial for preserving wealth across generations.</a:t>
            </a:r>
          </a:p>
          <a:p>
            <a:pPr>
              <a:spcBef>
                <a:spcPts val="1500"/>
              </a:spcBef>
              <a:spcAft>
                <a:spcPts val="1500"/>
              </a:spcAft>
            </a:pPr>
            <a:r>
              <a:rPr lang="en-ZA" sz="1900" b="1" kern="0" dirty="0">
                <a:latin typeface="Raleway" pitchFamily="2" charset="0"/>
                <a:cs typeface="Times New Roman" panose="02020603050405020304" pitchFamily="18" charset="0"/>
              </a:rPr>
              <a:t>Accounting and Reporting using a skilled team of Professionals</a:t>
            </a:r>
          </a:p>
          <a:p>
            <a:pPr>
              <a:spcBef>
                <a:spcPts val="1500"/>
              </a:spcBef>
              <a:spcAft>
                <a:spcPts val="1500"/>
              </a:spcAft>
            </a:pPr>
            <a:r>
              <a:rPr lang="en-ZA" sz="1900" b="1" kern="0" dirty="0">
                <a:latin typeface="Raleway" pitchFamily="2" charset="0"/>
                <a:cs typeface="Times New Roman" panose="02020603050405020304" pitchFamily="18" charset="0"/>
              </a:rPr>
              <a:t>Tax optimisation and legal frameworks built into the Trust Deeds</a:t>
            </a:r>
          </a:p>
          <a:p>
            <a:pPr>
              <a:spcBef>
                <a:spcPts val="1500"/>
              </a:spcBef>
              <a:spcAft>
                <a:spcPts val="1500"/>
              </a:spcAft>
            </a:pPr>
            <a:r>
              <a:rPr lang="en-ZA" sz="1800" b="1" kern="0" dirty="0">
                <a:latin typeface="Raleway" pitchFamily="2" charset="0"/>
                <a:ea typeface="Times New Roman" panose="02020603050405020304" pitchFamily="18" charset="0"/>
                <a:cs typeface="Times New Roman" panose="02020603050405020304" pitchFamily="18" charset="0"/>
              </a:rPr>
              <a:t>Professional Oversight:</a:t>
            </a:r>
            <a:r>
              <a:rPr lang="en-ZA" sz="1800" kern="0" dirty="0">
                <a:latin typeface="Raleway" pitchFamily="2" charset="0"/>
                <a:ea typeface="Times New Roman" panose="02020603050405020304" pitchFamily="18" charset="0"/>
                <a:cs typeface="Times New Roman" panose="02020603050405020304" pitchFamily="18" charset="0"/>
              </a:rPr>
              <a:t> High net worth families can enjoy oversight from experienced professionals while focusing on their core strengths and personal pursuits.</a:t>
            </a:r>
          </a:p>
          <a:p>
            <a:pPr>
              <a:spcBef>
                <a:spcPts val="1500"/>
              </a:spcBef>
              <a:spcAft>
                <a:spcPts val="1500"/>
              </a:spcAft>
            </a:pPr>
            <a:r>
              <a:rPr lang="en-ZA" sz="1900" b="1" kern="0" dirty="0">
                <a:latin typeface="Raleway" pitchFamily="2" charset="0"/>
                <a:cs typeface="Times New Roman" panose="02020603050405020304" pitchFamily="18" charset="0"/>
              </a:rPr>
              <a:t>Technology required for Family Office Management is already in place</a:t>
            </a:r>
          </a:p>
          <a:p>
            <a:pPr>
              <a:spcBef>
                <a:spcPts val="1500"/>
              </a:spcBef>
              <a:spcAft>
                <a:spcPts val="1500"/>
              </a:spcAft>
            </a:pPr>
            <a:r>
              <a:rPr lang="en-ZA" sz="1800" b="1" kern="0" dirty="0">
                <a:latin typeface="Raleway" pitchFamily="2" charset="0"/>
                <a:ea typeface="Times New Roman" panose="02020603050405020304" pitchFamily="18" charset="0"/>
                <a:cs typeface="Times New Roman" panose="02020603050405020304" pitchFamily="18" charset="0"/>
              </a:rPr>
              <a:t>Privacy Considerations:</a:t>
            </a:r>
            <a:r>
              <a:rPr lang="en-ZA" sz="1800" kern="0" dirty="0">
                <a:latin typeface="Raleway" pitchFamily="2" charset="0"/>
                <a:ea typeface="Times New Roman" panose="02020603050405020304" pitchFamily="18" charset="0"/>
                <a:cs typeface="Times New Roman" panose="02020603050405020304" pitchFamily="18" charset="0"/>
              </a:rPr>
              <a:t> Trusted multi-family offices prioritize client confidentiality, addressing privacy concerns effectively.</a:t>
            </a:r>
          </a:p>
          <a:p>
            <a:pPr>
              <a:spcBef>
                <a:spcPts val="1500"/>
              </a:spcBef>
              <a:spcAft>
                <a:spcPts val="1500"/>
              </a:spcAft>
            </a:pPr>
            <a:endParaRPr lang="en-ZA" sz="1800" kern="100" dirty="0">
              <a:latin typeface="Raleway" pitchFamily="2" charset="0"/>
              <a:ea typeface="Calibri" panose="020F0502020204030204" pitchFamily="34" charset="0"/>
              <a:cs typeface="Times New Roman" panose="02020603050405020304" pitchFamily="18" charset="0"/>
            </a:endParaRPr>
          </a:p>
          <a:p>
            <a:endParaRPr lang="en-ZA" sz="800" dirty="0">
              <a:latin typeface="Raleway" pitchFamily="2" charset="0"/>
            </a:endParaRPr>
          </a:p>
        </p:txBody>
      </p:sp>
      <p:sp>
        <p:nvSpPr>
          <p:cNvPr id="6" name="TextBox 5">
            <a:extLst>
              <a:ext uri="{FF2B5EF4-FFF2-40B4-BE49-F238E27FC236}">
                <a16:creationId xmlns:a16="http://schemas.microsoft.com/office/drawing/2014/main" id="{5E9EFF78-8F74-73F1-84E0-197632041A93}"/>
              </a:ext>
            </a:extLst>
          </p:cNvPr>
          <p:cNvSpPr txBox="1"/>
          <p:nvPr/>
        </p:nvSpPr>
        <p:spPr>
          <a:xfrm>
            <a:off x="1815581" y="5842871"/>
            <a:ext cx="8726455" cy="646331"/>
          </a:xfrm>
          <a:prstGeom prst="rect">
            <a:avLst/>
          </a:prstGeom>
          <a:noFill/>
        </p:spPr>
        <p:txBody>
          <a:bodyPr wrap="square">
            <a:spAutoFit/>
          </a:bodyPr>
          <a:lstStyle/>
          <a:p>
            <a:pPr>
              <a:spcBef>
                <a:spcPts val="1500"/>
              </a:spcBef>
              <a:spcAft>
                <a:spcPts val="500"/>
              </a:spcAft>
            </a:pPr>
            <a:r>
              <a:rPr lang="en-ZA" sz="1200" kern="0" dirty="0">
                <a:latin typeface="Raleway" pitchFamily="2" charset="0"/>
                <a:ea typeface="Times New Roman" panose="02020603050405020304" pitchFamily="18" charset="0"/>
                <a:cs typeface="Times New Roman" panose="02020603050405020304" pitchFamily="18" charset="0"/>
              </a:rPr>
              <a:t>In conclusion, the multi-family office setup strikes a balance between customization, expertise, cost-efficiency, and family harmony. For high net worth families seeking comprehensive financial management, a multi-family office offers a practical solution that leverages collective strengths while addressing potential drawbacks.</a:t>
            </a:r>
            <a:endParaRPr lang="en-ZA" sz="1200" kern="100" dirty="0">
              <a:latin typeface="Raleway"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F96698C-8986-B8FE-CD3C-489EAD029C27}"/>
              </a:ext>
            </a:extLst>
          </p:cNvPr>
          <p:cNvSpPr/>
          <p:nvPr/>
        </p:nvSpPr>
        <p:spPr>
          <a:xfrm>
            <a:off x="1118667" y="5873123"/>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pic>
        <p:nvPicPr>
          <p:cNvPr id="9" name="Graphic 8" descr="Confused person with solid fill">
            <a:extLst>
              <a:ext uri="{FF2B5EF4-FFF2-40B4-BE49-F238E27FC236}">
                <a16:creationId xmlns:a16="http://schemas.microsoft.com/office/drawing/2014/main" id="{77FE00FA-E1A0-7263-7EB6-DFA191CFB4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8865" y="4141811"/>
            <a:ext cx="1392196" cy="1392196"/>
          </a:xfrm>
          <a:prstGeom prst="rect">
            <a:avLst/>
          </a:prstGeom>
        </p:spPr>
      </p:pic>
      <p:pic>
        <p:nvPicPr>
          <p:cNvPr id="11" name="Graphic 10" descr="Children with solid fill">
            <a:extLst>
              <a:ext uri="{FF2B5EF4-FFF2-40B4-BE49-F238E27FC236}">
                <a16:creationId xmlns:a16="http://schemas.microsoft.com/office/drawing/2014/main" id="{7ED30CEE-49BB-6CB9-CF4B-A538513332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9310" y="1800536"/>
            <a:ext cx="1831305" cy="1831305"/>
          </a:xfrm>
          <a:prstGeom prst="rect">
            <a:avLst/>
          </a:prstGeom>
        </p:spPr>
      </p:pic>
    </p:spTree>
    <p:extLst>
      <p:ext uri="{BB962C8B-B14F-4D97-AF65-F5344CB8AC3E}">
        <p14:creationId xmlns:p14="http://schemas.microsoft.com/office/powerpoint/2010/main" val="146705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D111-A3CF-14F0-F62C-68511469F665}"/>
              </a:ext>
            </a:extLst>
          </p:cNvPr>
          <p:cNvSpPr>
            <a:spLocks noGrp="1"/>
          </p:cNvSpPr>
          <p:nvPr>
            <p:ph type="title"/>
          </p:nvPr>
        </p:nvSpPr>
        <p:spPr>
          <a:xfrm>
            <a:off x="1166327" y="248816"/>
            <a:ext cx="9601200" cy="741784"/>
          </a:xfrm>
        </p:spPr>
        <p:txBody>
          <a:bodyPr>
            <a:normAutofit/>
          </a:bodyPr>
          <a:lstStyle/>
          <a:p>
            <a:r>
              <a:rPr lang="en-ZA" sz="3800" dirty="0"/>
              <a:t>Designing a Legacy </a:t>
            </a:r>
          </a:p>
        </p:txBody>
      </p:sp>
      <p:sp>
        <p:nvSpPr>
          <p:cNvPr id="10" name="TextBox 9">
            <a:extLst>
              <a:ext uri="{FF2B5EF4-FFF2-40B4-BE49-F238E27FC236}">
                <a16:creationId xmlns:a16="http://schemas.microsoft.com/office/drawing/2014/main" id="{948FD303-47DE-DBB9-B070-EDDFCE890283}"/>
              </a:ext>
            </a:extLst>
          </p:cNvPr>
          <p:cNvSpPr txBox="1"/>
          <p:nvPr/>
        </p:nvSpPr>
        <p:spPr>
          <a:xfrm>
            <a:off x="1235678" y="818295"/>
            <a:ext cx="9386595" cy="646331"/>
          </a:xfrm>
          <a:prstGeom prst="rect">
            <a:avLst/>
          </a:prstGeom>
          <a:noFill/>
        </p:spPr>
        <p:txBody>
          <a:bodyPr wrap="square">
            <a:spAutoFit/>
          </a:bodyPr>
          <a:lstStyle/>
          <a:p>
            <a:r>
              <a:rPr lang="en-US" sz="1800" dirty="0">
                <a:solidFill>
                  <a:schemeClr val="bg1">
                    <a:lumMod val="50000"/>
                  </a:schemeClr>
                </a:solidFill>
              </a:rPr>
              <a:t>Family Office Framework and Family Constitution </a:t>
            </a:r>
            <a:r>
              <a:rPr lang="en-US" dirty="0">
                <a:solidFill>
                  <a:schemeClr val="bg1">
                    <a:lumMod val="50000"/>
                  </a:schemeClr>
                </a:solidFill>
              </a:rPr>
              <a:t>Development. </a:t>
            </a:r>
          </a:p>
          <a:p>
            <a:r>
              <a:rPr lang="en-US" b="1" dirty="0">
                <a:solidFill>
                  <a:schemeClr val="bg1">
                    <a:lumMod val="50000"/>
                  </a:schemeClr>
                </a:solidFill>
              </a:rPr>
              <a:t>Questions to assist you  </a:t>
            </a:r>
            <a:r>
              <a:rPr lang="en-US" sz="1800" b="1" dirty="0">
                <a:solidFill>
                  <a:schemeClr val="bg1">
                    <a:lumMod val="50000"/>
                  </a:schemeClr>
                </a:solidFill>
              </a:rPr>
              <a:t> </a:t>
            </a:r>
            <a:endParaRPr lang="en-ZA" b="1" dirty="0">
              <a:solidFill>
                <a:schemeClr val="bg1">
                  <a:lumMod val="50000"/>
                </a:schemeClr>
              </a:solidFill>
            </a:endParaRPr>
          </a:p>
        </p:txBody>
      </p:sp>
      <p:sp>
        <p:nvSpPr>
          <p:cNvPr id="12" name="TextBox 11">
            <a:extLst>
              <a:ext uri="{FF2B5EF4-FFF2-40B4-BE49-F238E27FC236}">
                <a16:creationId xmlns:a16="http://schemas.microsoft.com/office/drawing/2014/main" id="{30E64D4C-1C06-42EB-6614-1745F5A7DD7E}"/>
              </a:ext>
            </a:extLst>
          </p:cNvPr>
          <p:cNvSpPr txBox="1"/>
          <p:nvPr/>
        </p:nvSpPr>
        <p:spPr>
          <a:xfrm>
            <a:off x="1950099" y="6151576"/>
            <a:ext cx="9937102" cy="543162"/>
          </a:xfrm>
          <a:prstGeom prst="rect">
            <a:avLst/>
          </a:prstGeom>
          <a:noFill/>
        </p:spPr>
        <p:txBody>
          <a:bodyPr wrap="square">
            <a:spAutoFit/>
          </a:bodyPr>
          <a:lstStyle/>
          <a:p>
            <a:pPr>
              <a:lnSpc>
                <a:spcPct val="107000"/>
              </a:lnSpc>
              <a:spcAft>
                <a:spcPts val="800"/>
              </a:spcAft>
            </a:pPr>
            <a:r>
              <a:rPr lang="en-ZA" sz="1400" kern="0" dirty="0">
                <a:ln>
                  <a:noFill/>
                </a:ln>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This questionnaire covers various aspects of a family's financial situation, values, governance, and goals, providing essential information for Garde Capital to assist in the development of a family constitution and family office framework.</a:t>
            </a:r>
            <a:endParaRPr lang="en-ZA" sz="1400"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Content Placeholder 12">
            <a:extLst>
              <a:ext uri="{FF2B5EF4-FFF2-40B4-BE49-F238E27FC236}">
                <a16:creationId xmlns:a16="http://schemas.microsoft.com/office/drawing/2014/main" id="{B70B5840-E06C-1BD2-DEFC-E4DB17F8A597}"/>
              </a:ext>
            </a:extLst>
          </p:cNvPr>
          <p:cNvGraphicFramePr>
            <a:graphicFrameLocks/>
          </p:cNvGraphicFramePr>
          <p:nvPr>
            <p:extLst>
              <p:ext uri="{D42A27DB-BD31-4B8C-83A1-F6EECF244321}">
                <p14:modId xmlns:p14="http://schemas.microsoft.com/office/powerpoint/2010/main" val="3385267289"/>
              </p:ext>
            </p:extLst>
          </p:nvPr>
        </p:nvGraphicFramePr>
        <p:xfrm>
          <a:off x="1346719" y="1560078"/>
          <a:ext cx="10260563" cy="4591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2743D5A-3788-EFB0-8D93-F87DA413AE0F}"/>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Tree>
    <p:extLst>
      <p:ext uri="{BB962C8B-B14F-4D97-AF65-F5344CB8AC3E}">
        <p14:creationId xmlns:p14="http://schemas.microsoft.com/office/powerpoint/2010/main" val="53616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D111-A3CF-14F0-F62C-68511469F665}"/>
              </a:ext>
            </a:extLst>
          </p:cNvPr>
          <p:cNvSpPr>
            <a:spLocks noGrp="1"/>
          </p:cNvSpPr>
          <p:nvPr>
            <p:ph type="title"/>
          </p:nvPr>
        </p:nvSpPr>
        <p:spPr>
          <a:xfrm>
            <a:off x="1166327" y="248816"/>
            <a:ext cx="9601200" cy="741784"/>
          </a:xfrm>
        </p:spPr>
        <p:txBody>
          <a:bodyPr>
            <a:normAutofit/>
          </a:bodyPr>
          <a:lstStyle/>
          <a:p>
            <a:r>
              <a:rPr lang="en-ZA" sz="3800"/>
              <a:t>Designing a </a:t>
            </a:r>
            <a:r>
              <a:rPr lang="en-ZA" sz="3800" dirty="0"/>
              <a:t>Legacy </a:t>
            </a:r>
          </a:p>
        </p:txBody>
      </p:sp>
      <p:graphicFrame>
        <p:nvGraphicFramePr>
          <p:cNvPr id="13" name="Content Placeholder 12">
            <a:extLst>
              <a:ext uri="{FF2B5EF4-FFF2-40B4-BE49-F238E27FC236}">
                <a16:creationId xmlns:a16="http://schemas.microsoft.com/office/drawing/2014/main" id="{20F4D1B2-F926-6FC4-D251-7BAA4B79DCA1}"/>
              </a:ext>
            </a:extLst>
          </p:cNvPr>
          <p:cNvGraphicFramePr>
            <a:graphicFrameLocks noGrp="1"/>
          </p:cNvGraphicFramePr>
          <p:nvPr>
            <p:ph idx="1"/>
            <p:extLst>
              <p:ext uri="{D42A27DB-BD31-4B8C-83A1-F6EECF244321}">
                <p14:modId xmlns:p14="http://schemas.microsoft.com/office/powerpoint/2010/main" val="1633701689"/>
              </p:ext>
            </p:extLst>
          </p:nvPr>
        </p:nvGraphicFramePr>
        <p:xfrm>
          <a:off x="861528" y="1555390"/>
          <a:ext cx="11128310" cy="477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48FD303-47DE-DBB9-B070-EDDFCE890283}"/>
              </a:ext>
            </a:extLst>
          </p:cNvPr>
          <p:cNvSpPr txBox="1"/>
          <p:nvPr/>
        </p:nvSpPr>
        <p:spPr>
          <a:xfrm>
            <a:off x="1166325" y="785912"/>
            <a:ext cx="9386595" cy="646331"/>
          </a:xfrm>
          <a:prstGeom prst="rect">
            <a:avLst/>
          </a:prstGeom>
          <a:noFill/>
        </p:spPr>
        <p:txBody>
          <a:bodyPr wrap="square">
            <a:spAutoFit/>
          </a:bodyPr>
          <a:lstStyle/>
          <a:p>
            <a:r>
              <a:rPr lang="en-US" sz="1800" dirty="0">
                <a:solidFill>
                  <a:schemeClr val="bg1">
                    <a:lumMod val="50000"/>
                  </a:schemeClr>
                </a:solidFill>
              </a:rPr>
              <a:t>Family Office Framework and Family Constitution. </a:t>
            </a:r>
          </a:p>
          <a:p>
            <a:r>
              <a:rPr lang="en-US" b="1" dirty="0">
                <a:solidFill>
                  <a:schemeClr val="bg1">
                    <a:lumMod val="50000"/>
                  </a:schemeClr>
                </a:solidFill>
              </a:rPr>
              <a:t>Questions to assist you – continued </a:t>
            </a:r>
            <a:endParaRPr lang="en-ZA" b="1" dirty="0">
              <a:solidFill>
                <a:schemeClr val="bg1">
                  <a:lumMod val="50000"/>
                </a:schemeClr>
              </a:solidFill>
            </a:endParaRPr>
          </a:p>
        </p:txBody>
      </p:sp>
      <p:sp>
        <p:nvSpPr>
          <p:cNvPr id="12" name="TextBox 11">
            <a:extLst>
              <a:ext uri="{FF2B5EF4-FFF2-40B4-BE49-F238E27FC236}">
                <a16:creationId xmlns:a16="http://schemas.microsoft.com/office/drawing/2014/main" id="{30E64D4C-1C06-42EB-6614-1745F5A7DD7E}"/>
              </a:ext>
            </a:extLst>
          </p:cNvPr>
          <p:cNvSpPr txBox="1"/>
          <p:nvPr/>
        </p:nvSpPr>
        <p:spPr>
          <a:xfrm>
            <a:off x="1847461" y="6230646"/>
            <a:ext cx="10030408" cy="543162"/>
          </a:xfrm>
          <a:prstGeom prst="rect">
            <a:avLst/>
          </a:prstGeom>
          <a:noFill/>
        </p:spPr>
        <p:txBody>
          <a:bodyPr wrap="square">
            <a:spAutoFit/>
          </a:bodyPr>
          <a:lstStyle/>
          <a:p>
            <a:pPr>
              <a:lnSpc>
                <a:spcPct val="107000"/>
              </a:lnSpc>
              <a:spcAft>
                <a:spcPts val="800"/>
              </a:spcAft>
            </a:pPr>
            <a:r>
              <a:rPr lang="en-ZA" sz="1400" kern="0" dirty="0">
                <a:ln>
                  <a:noFill/>
                </a:ln>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This questionnaire covers various aspects of a family's financial situation, values, governance, and goals, providing essential information for Garde Capital to assist in the development of a family constitution and family office framework.</a:t>
            </a:r>
            <a:endParaRPr lang="en-ZA" sz="1400" kern="1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97AB4FB-399C-2B07-6DEE-829CE5CF35E0}"/>
              </a:ext>
            </a:extLst>
          </p:cNvPr>
          <p:cNvSpPr/>
          <p:nvPr/>
        </p:nvSpPr>
        <p:spPr>
          <a:xfrm>
            <a:off x="1166325" y="6157988"/>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Tree>
    <p:extLst>
      <p:ext uri="{BB962C8B-B14F-4D97-AF65-F5344CB8AC3E}">
        <p14:creationId xmlns:p14="http://schemas.microsoft.com/office/powerpoint/2010/main" val="126838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3E99-5948-7899-CF62-0A173805E4CF}"/>
              </a:ext>
            </a:extLst>
          </p:cNvPr>
          <p:cNvSpPr>
            <a:spLocks noGrp="1"/>
          </p:cNvSpPr>
          <p:nvPr>
            <p:ph type="title"/>
          </p:nvPr>
        </p:nvSpPr>
        <p:spPr>
          <a:xfrm>
            <a:off x="1184987" y="284583"/>
            <a:ext cx="9601200" cy="1485900"/>
          </a:xfrm>
        </p:spPr>
        <p:txBody>
          <a:bodyPr>
            <a:normAutofit/>
          </a:bodyPr>
          <a:lstStyle/>
          <a:p>
            <a:br>
              <a:rPr lang="en-ZA" sz="3600" dirty="0"/>
            </a:br>
            <a:r>
              <a:rPr lang="en-ZA" sz="3600" dirty="0"/>
              <a:t>          </a:t>
            </a:r>
            <a:r>
              <a:rPr lang="en-ZA" sz="4000" dirty="0">
                <a:latin typeface="Raleway" pitchFamily="2" charset="0"/>
              </a:rPr>
              <a:t>Contact us   </a:t>
            </a:r>
          </a:p>
        </p:txBody>
      </p:sp>
      <p:sp>
        <p:nvSpPr>
          <p:cNvPr id="5" name="TextBox 4">
            <a:extLst>
              <a:ext uri="{FF2B5EF4-FFF2-40B4-BE49-F238E27FC236}">
                <a16:creationId xmlns:a16="http://schemas.microsoft.com/office/drawing/2014/main" id="{40D15BF3-2296-667A-B9CD-D2AB2C68B3A9}"/>
              </a:ext>
            </a:extLst>
          </p:cNvPr>
          <p:cNvSpPr txBox="1"/>
          <p:nvPr/>
        </p:nvSpPr>
        <p:spPr>
          <a:xfrm>
            <a:off x="7088933" y="1770483"/>
            <a:ext cx="6097554" cy="2308324"/>
          </a:xfrm>
          <a:prstGeom prst="rect">
            <a:avLst/>
          </a:prstGeom>
          <a:noFill/>
        </p:spPr>
        <p:txBody>
          <a:bodyPr wrap="square">
            <a:spAutoFit/>
          </a:bodyPr>
          <a:lstStyle/>
          <a:p>
            <a:pPr algn="l"/>
            <a:r>
              <a:rPr lang="en-US" b="1" i="0" dirty="0">
                <a:solidFill>
                  <a:srgbClr val="231F20"/>
                </a:solidFill>
                <a:effectLst/>
                <a:latin typeface="Raleway" pitchFamily="2" charset="0"/>
              </a:rPr>
              <a:t>ADDRESS:</a:t>
            </a:r>
            <a:br>
              <a:rPr lang="en-US" b="1" i="0" dirty="0">
                <a:solidFill>
                  <a:srgbClr val="231F20"/>
                </a:solidFill>
                <a:effectLst/>
                <a:latin typeface="Raleway" pitchFamily="2" charset="0"/>
              </a:rPr>
            </a:br>
            <a:r>
              <a:rPr lang="en-US" b="0" i="0" dirty="0">
                <a:solidFill>
                  <a:srgbClr val="231F20"/>
                </a:solidFill>
                <a:effectLst/>
                <a:latin typeface="Raleway" pitchFamily="2" charset="0"/>
              </a:rPr>
              <a:t>Office 11, The Woodmill,</a:t>
            </a:r>
            <a:br>
              <a:rPr lang="en-US" b="0" i="0" dirty="0">
                <a:solidFill>
                  <a:srgbClr val="231F20"/>
                </a:solidFill>
                <a:effectLst/>
                <a:latin typeface="Raleway" pitchFamily="2" charset="0"/>
              </a:rPr>
            </a:br>
            <a:r>
              <a:rPr lang="en-US" b="0" i="0" dirty="0">
                <a:solidFill>
                  <a:srgbClr val="231F20"/>
                </a:solidFill>
                <a:effectLst/>
                <a:latin typeface="Raleway" pitchFamily="2" charset="0"/>
              </a:rPr>
              <a:t>Stellenbosch, Western Cape,</a:t>
            </a:r>
            <a:br>
              <a:rPr lang="en-US" b="0" i="0" dirty="0">
                <a:solidFill>
                  <a:srgbClr val="231F20"/>
                </a:solidFill>
                <a:effectLst/>
                <a:latin typeface="Raleway" pitchFamily="2" charset="0"/>
              </a:rPr>
            </a:br>
            <a:r>
              <a:rPr lang="en-US" b="0" i="0" dirty="0">
                <a:solidFill>
                  <a:srgbClr val="231F20"/>
                </a:solidFill>
                <a:effectLst/>
                <a:latin typeface="Raleway" pitchFamily="2" charset="0"/>
              </a:rPr>
              <a:t>South Africa</a:t>
            </a:r>
            <a:br>
              <a:rPr lang="en-US" b="0" i="0" dirty="0">
                <a:solidFill>
                  <a:srgbClr val="231F20"/>
                </a:solidFill>
                <a:effectLst/>
                <a:latin typeface="Raleway" pitchFamily="2" charset="0"/>
              </a:rPr>
            </a:br>
            <a:r>
              <a:rPr lang="en-US" b="0" i="0" dirty="0">
                <a:solidFill>
                  <a:srgbClr val="231F20"/>
                </a:solidFill>
                <a:effectLst/>
                <a:latin typeface="Raleway" pitchFamily="2" charset="0"/>
              </a:rPr>
              <a:t>7600</a:t>
            </a:r>
            <a:br>
              <a:rPr lang="en-US" b="0" i="0" dirty="0">
                <a:solidFill>
                  <a:srgbClr val="231F20"/>
                </a:solidFill>
                <a:effectLst/>
                <a:latin typeface="Raleway" pitchFamily="2" charset="0"/>
              </a:rPr>
            </a:br>
            <a:br>
              <a:rPr lang="en-US" b="0" i="0" dirty="0">
                <a:solidFill>
                  <a:srgbClr val="231F20"/>
                </a:solidFill>
                <a:effectLst/>
                <a:latin typeface="Raleway" pitchFamily="2" charset="0"/>
              </a:rPr>
            </a:br>
            <a:r>
              <a:rPr lang="en-US" b="1" i="0" dirty="0">
                <a:solidFill>
                  <a:srgbClr val="231F20"/>
                </a:solidFill>
                <a:effectLst/>
                <a:latin typeface="Raleway" pitchFamily="2" charset="0"/>
              </a:rPr>
              <a:t>OFFICE HOURS:</a:t>
            </a:r>
            <a:br>
              <a:rPr lang="en-US" b="1" i="0" dirty="0">
                <a:solidFill>
                  <a:srgbClr val="231F20"/>
                </a:solidFill>
                <a:effectLst/>
                <a:latin typeface="Raleway" pitchFamily="2" charset="0"/>
              </a:rPr>
            </a:br>
            <a:r>
              <a:rPr lang="en-US" b="0" i="0" dirty="0">
                <a:solidFill>
                  <a:srgbClr val="231F20"/>
                </a:solidFill>
                <a:effectLst/>
                <a:latin typeface="Raleway" pitchFamily="2" charset="0"/>
              </a:rPr>
              <a:t>Mon-Fri : 8:00-17:00</a:t>
            </a:r>
          </a:p>
        </p:txBody>
      </p:sp>
      <p:sp>
        <p:nvSpPr>
          <p:cNvPr id="7" name="TextBox 6">
            <a:extLst>
              <a:ext uri="{FF2B5EF4-FFF2-40B4-BE49-F238E27FC236}">
                <a16:creationId xmlns:a16="http://schemas.microsoft.com/office/drawing/2014/main" id="{0C77C449-D991-D3E2-DDD7-21CAD90D8899}"/>
              </a:ext>
            </a:extLst>
          </p:cNvPr>
          <p:cNvSpPr txBox="1"/>
          <p:nvPr/>
        </p:nvSpPr>
        <p:spPr>
          <a:xfrm>
            <a:off x="1770873" y="1669480"/>
            <a:ext cx="6097554" cy="4524315"/>
          </a:xfrm>
          <a:prstGeom prst="rect">
            <a:avLst/>
          </a:prstGeom>
          <a:noFill/>
        </p:spPr>
        <p:txBody>
          <a:bodyPr wrap="square">
            <a:spAutoFit/>
          </a:bodyPr>
          <a:lstStyle/>
          <a:p>
            <a:pPr algn="l"/>
            <a:r>
              <a:rPr lang="en-US" b="1" i="0" dirty="0">
                <a:solidFill>
                  <a:srgbClr val="231F20"/>
                </a:solidFill>
                <a:effectLst/>
                <a:latin typeface="Raleway" pitchFamily="2" charset="0"/>
              </a:rPr>
              <a:t>SHAUN SLABBER:</a:t>
            </a:r>
            <a:br>
              <a:rPr lang="en-US" b="0" i="0" dirty="0">
                <a:solidFill>
                  <a:srgbClr val="231F20"/>
                </a:solidFill>
                <a:effectLst/>
                <a:latin typeface="Raleway" pitchFamily="2" charset="0"/>
              </a:rPr>
            </a:br>
            <a:r>
              <a:rPr lang="en-US" b="0" i="0" dirty="0">
                <a:solidFill>
                  <a:srgbClr val="231F20"/>
                </a:solidFill>
                <a:effectLst/>
                <a:latin typeface="Raleway" pitchFamily="2" charset="0"/>
              </a:rPr>
              <a:t>shaun@gardecapital.co.za</a:t>
            </a:r>
            <a:br>
              <a:rPr lang="en-US" b="0" i="0" dirty="0">
                <a:solidFill>
                  <a:srgbClr val="231F20"/>
                </a:solidFill>
                <a:effectLst/>
                <a:latin typeface="Raleway" pitchFamily="2" charset="0"/>
              </a:rPr>
            </a:br>
            <a:r>
              <a:rPr lang="en-US" b="0" i="0" dirty="0">
                <a:solidFill>
                  <a:srgbClr val="231F20"/>
                </a:solidFill>
                <a:effectLst/>
                <a:latin typeface="Raleway" pitchFamily="2" charset="0"/>
              </a:rPr>
              <a:t>+27 (0) 84 948 4649</a:t>
            </a:r>
            <a:br>
              <a:rPr lang="en-US" b="0" i="0" dirty="0">
                <a:solidFill>
                  <a:srgbClr val="231F20"/>
                </a:solidFill>
                <a:effectLst/>
                <a:latin typeface="Raleway" pitchFamily="2" charset="0"/>
              </a:rPr>
            </a:br>
            <a:endParaRPr lang="en-US" b="0" i="0" dirty="0">
              <a:solidFill>
                <a:srgbClr val="231F20"/>
              </a:solidFill>
              <a:effectLst/>
              <a:latin typeface="Raleway" pitchFamily="2" charset="0"/>
            </a:endParaRPr>
          </a:p>
          <a:p>
            <a:pPr algn="l"/>
            <a:endParaRPr lang="en-US" dirty="0">
              <a:solidFill>
                <a:srgbClr val="231F20"/>
              </a:solidFill>
              <a:latin typeface="Raleway" pitchFamily="2" charset="0"/>
            </a:endParaRPr>
          </a:p>
          <a:p>
            <a:pPr algn="l"/>
            <a:br>
              <a:rPr lang="en-US" b="0" i="0" dirty="0">
                <a:solidFill>
                  <a:srgbClr val="231F20"/>
                </a:solidFill>
                <a:effectLst/>
                <a:latin typeface="Raleway" pitchFamily="2" charset="0"/>
              </a:rPr>
            </a:br>
            <a:r>
              <a:rPr lang="en-US" b="1" i="0" dirty="0">
                <a:solidFill>
                  <a:srgbClr val="231F20"/>
                </a:solidFill>
                <a:effectLst/>
                <a:latin typeface="Raleway" pitchFamily="2" charset="0"/>
              </a:rPr>
              <a:t>CHARL DU PLESSIS:</a:t>
            </a:r>
            <a:br>
              <a:rPr lang="en-US" b="1" i="0" dirty="0">
                <a:solidFill>
                  <a:srgbClr val="231F20"/>
                </a:solidFill>
                <a:effectLst/>
                <a:latin typeface="Raleway" pitchFamily="2" charset="0"/>
              </a:rPr>
            </a:br>
            <a:r>
              <a:rPr lang="en-US" b="0" i="0" dirty="0">
                <a:solidFill>
                  <a:srgbClr val="231F20"/>
                </a:solidFill>
                <a:effectLst/>
                <a:latin typeface="Raleway" pitchFamily="2" charset="0"/>
              </a:rPr>
              <a:t>charl@gardecapital.co.za</a:t>
            </a:r>
            <a:br>
              <a:rPr lang="en-US" b="0" i="0" dirty="0">
                <a:solidFill>
                  <a:srgbClr val="231F20"/>
                </a:solidFill>
                <a:effectLst/>
                <a:latin typeface="Raleway" pitchFamily="2" charset="0"/>
              </a:rPr>
            </a:br>
            <a:r>
              <a:rPr lang="en-US" b="0" i="0" dirty="0">
                <a:solidFill>
                  <a:srgbClr val="231F20"/>
                </a:solidFill>
                <a:effectLst/>
                <a:latin typeface="Raleway" pitchFamily="2" charset="0"/>
              </a:rPr>
              <a:t>+27(0)82 782 4641</a:t>
            </a:r>
          </a:p>
          <a:p>
            <a:pPr algn="l"/>
            <a:endParaRPr lang="en-US" dirty="0">
              <a:solidFill>
                <a:srgbClr val="231F20"/>
              </a:solidFill>
              <a:latin typeface="Raleway" pitchFamily="2" charset="0"/>
            </a:endParaRPr>
          </a:p>
          <a:p>
            <a:pPr algn="l"/>
            <a:endParaRPr lang="en-US" b="0" i="0" dirty="0">
              <a:solidFill>
                <a:srgbClr val="231F20"/>
              </a:solidFill>
              <a:effectLst/>
              <a:latin typeface="Raleway" pitchFamily="2" charset="0"/>
            </a:endParaRPr>
          </a:p>
          <a:p>
            <a:pPr algn="l"/>
            <a:r>
              <a:rPr lang="en-US" dirty="0">
                <a:solidFill>
                  <a:srgbClr val="231F20"/>
                </a:solidFill>
                <a:latin typeface="Raleway" pitchFamily="2" charset="0"/>
              </a:rPr>
              <a:t>Source material</a:t>
            </a:r>
          </a:p>
          <a:p>
            <a:pPr algn="l"/>
            <a:r>
              <a:rPr lang="en-US" dirty="0">
                <a:hlinkClick r:id="rId2"/>
              </a:rPr>
              <a:t>10 key challenges for family offices in 2024 - Citco</a:t>
            </a:r>
            <a:endParaRPr lang="en-US" dirty="0">
              <a:solidFill>
                <a:srgbClr val="231F20"/>
              </a:solidFill>
              <a:latin typeface="Raleway" pitchFamily="2" charset="0"/>
            </a:endParaRPr>
          </a:p>
          <a:p>
            <a:pPr algn="l"/>
            <a:r>
              <a:rPr lang="en-US" dirty="0">
                <a:hlinkClick r:id="rId3"/>
              </a:rPr>
              <a:t>Five operational challenges facing the modern family office</a:t>
            </a:r>
            <a:br>
              <a:rPr lang="en-US" b="0" i="0" dirty="0">
                <a:solidFill>
                  <a:srgbClr val="231F20"/>
                </a:solidFill>
                <a:effectLst/>
                <a:latin typeface="Raleway" pitchFamily="2" charset="0"/>
              </a:rPr>
            </a:br>
            <a:br>
              <a:rPr lang="en-US" b="0" i="0" dirty="0">
                <a:solidFill>
                  <a:srgbClr val="231F20"/>
                </a:solidFill>
                <a:effectLst/>
                <a:latin typeface="Raleway" pitchFamily="2" charset="0"/>
              </a:rPr>
            </a:br>
            <a:endParaRPr lang="en-US" b="0" i="0" dirty="0">
              <a:solidFill>
                <a:srgbClr val="231F20"/>
              </a:solidFill>
              <a:effectLst/>
              <a:latin typeface="Raleway" pitchFamily="2" charset="0"/>
            </a:endParaRPr>
          </a:p>
        </p:txBody>
      </p:sp>
      <p:sp>
        <p:nvSpPr>
          <p:cNvPr id="4" name="Rectangle 3">
            <a:extLst>
              <a:ext uri="{FF2B5EF4-FFF2-40B4-BE49-F238E27FC236}">
                <a16:creationId xmlns:a16="http://schemas.microsoft.com/office/drawing/2014/main" id="{174DEBE5-31CC-3EBB-C79F-39962962BDD6}"/>
              </a:ext>
            </a:extLst>
          </p:cNvPr>
          <p:cNvSpPr/>
          <p:nvPr/>
        </p:nvSpPr>
        <p:spPr>
          <a:xfrm>
            <a:off x="1371600" y="618655"/>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Tree>
    <p:extLst>
      <p:ext uri="{BB962C8B-B14F-4D97-AF65-F5344CB8AC3E}">
        <p14:creationId xmlns:p14="http://schemas.microsoft.com/office/powerpoint/2010/main" val="189907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9945-4E99-6378-9057-1954A33B2310}"/>
              </a:ext>
            </a:extLst>
          </p:cNvPr>
          <p:cNvSpPr>
            <a:spLocks noGrp="1"/>
          </p:cNvSpPr>
          <p:nvPr>
            <p:ph type="title"/>
          </p:nvPr>
        </p:nvSpPr>
        <p:spPr>
          <a:xfrm>
            <a:off x="1138335" y="424542"/>
            <a:ext cx="9601200" cy="695131"/>
          </a:xfrm>
        </p:spPr>
        <p:txBody>
          <a:bodyPr>
            <a:normAutofit/>
          </a:bodyPr>
          <a:lstStyle/>
          <a:p>
            <a:r>
              <a:rPr lang="en-ZA" sz="3800" dirty="0"/>
              <a:t>Introduction </a:t>
            </a:r>
          </a:p>
        </p:txBody>
      </p:sp>
      <p:sp>
        <p:nvSpPr>
          <p:cNvPr id="3" name="Content Placeholder 2">
            <a:extLst>
              <a:ext uri="{FF2B5EF4-FFF2-40B4-BE49-F238E27FC236}">
                <a16:creationId xmlns:a16="http://schemas.microsoft.com/office/drawing/2014/main" id="{32CF69F4-6C66-FC6F-D3FA-28378B1A1074}"/>
              </a:ext>
            </a:extLst>
          </p:cNvPr>
          <p:cNvSpPr>
            <a:spLocks noGrp="1"/>
          </p:cNvSpPr>
          <p:nvPr>
            <p:ph idx="1"/>
          </p:nvPr>
        </p:nvSpPr>
        <p:spPr>
          <a:xfrm>
            <a:off x="1222310" y="1233174"/>
            <a:ext cx="10291665" cy="1716832"/>
          </a:xfrm>
        </p:spPr>
        <p:txBody>
          <a:bodyPr>
            <a:noAutofit/>
          </a:bodyPr>
          <a:lstStyle/>
          <a:p>
            <a:r>
              <a:rPr lang="en-US" sz="1800" b="0" i="0" dirty="0">
                <a:solidFill>
                  <a:srgbClr val="000000"/>
                </a:solidFill>
                <a:effectLst/>
                <a:latin typeface="Raleway" pitchFamily="2" charset="0"/>
              </a:rPr>
              <a:t>Garde Capital is a boutique Family Office Management firm, providing bespoke solutions and structures, based in Stellenbosch, South Africa. </a:t>
            </a:r>
          </a:p>
          <a:p>
            <a:r>
              <a:rPr lang="en-US" sz="1800" b="0" i="0" dirty="0">
                <a:solidFill>
                  <a:srgbClr val="000000"/>
                </a:solidFill>
                <a:effectLst/>
                <a:latin typeface="Raleway" pitchFamily="2" charset="0"/>
              </a:rPr>
              <a:t>We offer holistic solutions to families and corporates on comprehensive estate planning, corporate structuring and trust administration to safeguard inter-generational legacies.</a:t>
            </a:r>
          </a:p>
          <a:p>
            <a:r>
              <a:rPr lang="en-US" sz="1800" dirty="0">
                <a:solidFill>
                  <a:srgbClr val="000000"/>
                </a:solidFill>
                <a:latin typeface="Raleway" pitchFamily="2" charset="0"/>
              </a:rPr>
              <a:t>A well structured family office framework is essential for affluent families </a:t>
            </a:r>
            <a:endParaRPr lang="en-US" sz="1800" b="0" i="0" dirty="0">
              <a:solidFill>
                <a:srgbClr val="000000"/>
              </a:solidFill>
              <a:effectLst/>
              <a:latin typeface="Raleway" pitchFamily="2" charset="0"/>
            </a:endParaRPr>
          </a:p>
        </p:txBody>
      </p:sp>
      <p:sp>
        <p:nvSpPr>
          <p:cNvPr id="5" name="TextBox 4">
            <a:extLst>
              <a:ext uri="{FF2B5EF4-FFF2-40B4-BE49-F238E27FC236}">
                <a16:creationId xmlns:a16="http://schemas.microsoft.com/office/drawing/2014/main" id="{A491D813-A926-F919-6E02-EF0D23370ACE}"/>
              </a:ext>
            </a:extLst>
          </p:cNvPr>
          <p:cNvSpPr txBox="1"/>
          <p:nvPr/>
        </p:nvSpPr>
        <p:spPr>
          <a:xfrm>
            <a:off x="1860361" y="5969825"/>
            <a:ext cx="1677062" cy="369332"/>
          </a:xfrm>
          <a:prstGeom prst="rect">
            <a:avLst/>
          </a:prstGeom>
          <a:noFill/>
        </p:spPr>
        <p:txBody>
          <a:bodyPr wrap="none" rtlCol="0">
            <a:spAutoFit/>
          </a:bodyPr>
          <a:lstStyle/>
          <a:p>
            <a:r>
              <a:rPr lang="en-ZA" dirty="0"/>
              <a:t>Shaun Slabber </a:t>
            </a:r>
          </a:p>
        </p:txBody>
      </p:sp>
      <p:sp>
        <p:nvSpPr>
          <p:cNvPr id="6" name="TextBox 5">
            <a:extLst>
              <a:ext uri="{FF2B5EF4-FFF2-40B4-BE49-F238E27FC236}">
                <a16:creationId xmlns:a16="http://schemas.microsoft.com/office/drawing/2014/main" id="{19BB942F-EE18-6D87-5863-0338E90704B6}"/>
              </a:ext>
            </a:extLst>
          </p:cNvPr>
          <p:cNvSpPr txBox="1"/>
          <p:nvPr/>
        </p:nvSpPr>
        <p:spPr>
          <a:xfrm>
            <a:off x="3865459" y="5969825"/>
            <a:ext cx="1794081" cy="369332"/>
          </a:xfrm>
          <a:prstGeom prst="rect">
            <a:avLst/>
          </a:prstGeom>
          <a:noFill/>
        </p:spPr>
        <p:txBody>
          <a:bodyPr wrap="none" rtlCol="0">
            <a:spAutoFit/>
          </a:bodyPr>
          <a:lstStyle/>
          <a:p>
            <a:r>
              <a:rPr lang="en-ZA" dirty="0"/>
              <a:t>Charl du Plessis </a:t>
            </a:r>
          </a:p>
        </p:txBody>
      </p:sp>
      <p:sp>
        <p:nvSpPr>
          <p:cNvPr id="7" name="TextBox 6">
            <a:extLst>
              <a:ext uri="{FF2B5EF4-FFF2-40B4-BE49-F238E27FC236}">
                <a16:creationId xmlns:a16="http://schemas.microsoft.com/office/drawing/2014/main" id="{A9E35077-E9B5-B530-EF1B-7983BC20666F}"/>
              </a:ext>
            </a:extLst>
          </p:cNvPr>
          <p:cNvSpPr txBox="1"/>
          <p:nvPr/>
        </p:nvSpPr>
        <p:spPr>
          <a:xfrm>
            <a:off x="6844004" y="3503929"/>
            <a:ext cx="4343400" cy="1846659"/>
          </a:xfrm>
          <a:prstGeom prst="rect">
            <a:avLst/>
          </a:prstGeom>
          <a:noFill/>
        </p:spPr>
        <p:txBody>
          <a:bodyPr wrap="square" rtlCol="0">
            <a:spAutoFit/>
          </a:bodyPr>
          <a:lstStyle/>
          <a:p>
            <a:endParaRPr lang="en-ZA" dirty="0"/>
          </a:p>
          <a:p>
            <a:r>
              <a:rPr lang="en-ZA" sz="2400" b="1" dirty="0"/>
              <a:t>Discover how Garde Capital can tailor a family office framework to safeguard and enhance your family’s wealth   </a:t>
            </a:r>
          </a:p>
        </p:txBody>
      </p:sp>
      <p:sp>
        <p:nvSpPr>
          <p:cNvPr id="8" name="Rectangle 7">
            <a:extLst>
              <a:ext uri="{FF2B5EF4-FFF2-40B4-BE49-F238E27FC236}">
                <a16:creationId xmlns:a16="http://schemas.microsoft.com/office/drawing/2014/main" id="{8D5C6D23-A155-FCCA-AE0B-2F27C34F03E3}"/>
              </a:ext>
            </a:extLst>
          </p:cNvPr>
          <p:cNvSpPr/>
          <p:nvPr/>
        </p:nvSpPr>
        <p:spPr>
          <a:xfrm>
            <a:off x="6944308" y="5616334"/>
            <a:ext cx="4142792" cy="23999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pic>
        <p:nvPicPr>
          <p:cNvPr id="9" name="Picture 8">
            <a:extLst>
              <a:ext uri="{FF2B5EF4-FFF2-40B4-BE49-F238E27FC236}">
                <a16:creationId xmlns:a16="http://schemas.microsoft.com/office/drawing/2014/main" id="{56F46854-54BD-4958-4271-D69D1B5AD871}"/>
              </a:ext>
            </a:extLst>
          </p:cNvPr>
          <p:cNvPicPr>
            <a:picLocks noChangeAspect="1"/>
          </p:cNvPicPr>
          <p:nvPr/>
        </p:nvPicPr>
        <p:blipFill>
          <a:blip r:embed="rId2"/>
          <a:stretch>
            <a:fillRect/>
          </a:stretch>
        </p:blipFill>
        <p:spPr>
          <a:xfrm>
            <a:off x="3851412" y="3283107"/>
            <a:ext cx="1780034" cy="2686718"/>
          </a:xfrm>
          <a:prstGeom prst="rect">
            <a:avLst/>
          </a:prstGeom>
        </p:spPr>
      </p:pic>
      <p:pic>
        <p:nvPicPr>
          <p:cNvPr id="11" name="Picture 10">
            <a:extLst>
              <a:ext uri="{FF2B5EF4-FFF2-40B4-BE49-F238E27FC236}">
                <a16:creationId xmlns:a16="http://schemas.microsoft.com/office/drawing/2014/main" id="{95978B31-082F-5655-A309-D507F5BF0A9F}"/>
              </a:ext>
            </a:extLst>
          </p:cNvPr>
          <p:cNvPicPr>
            <a:picLocks noChangeAspect="1"/>
          </p:cNvPicPr>
          <p:nvPr/>
        </p:nvPicPr>
        <p:blipFill>
          <a:blip r:embed="rId3"/>
          <a:stretch>
            <a:fillRect/>
          </a:stretch>
        </p:blipFill>
        <p:spPr>
          <a:xfrm>
            <a:off x="1827703" y="3283106"/>
            <a:ext cx="1742377" cy="2686719"/>
          </a:xfrm>
          <a:prstGeom prst="rect">
            <a:avLst/>
          </a:prstGeom>
        </p:spPr>
      </p:pic>
    </p:spTree>
    <p:extLst>
      <p:ext uri="{BB962C8B-B14F-4D97-AF65-F5344CB8AC3E}">
        <p14:creationId xmlns:p14="http://schemas.microsoft.com/office/powerpoint/2010/main" val="300009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3E99-5948-7899-CF62-0A173805E4CF}"/>
              </a:ext>
            </a:extLst>
          </p:cNvPr>
          <p:cNvSpPr>
            <a:spLocks noGrp="1"/>
          </p:cNvSpPr>
          <p:nvPr>
            <p:ph type="title"/>
          </p:nvPr>
        </p:nvSpPr>
        <p:spPr>
          <a:xfrm>
            <a:off x="1295400" y="337112"/>
            <a:ext cx="9601200" cy="626629"/>
          </a:xfrm>
        </p:spPr>
        <p:txBody>
          <a:bodyPr>
            <a:normAutofit/>
          </a:bodyPr>
          <a:lstStyle/>
          <a:p>
            <a:r>
              <a:rPr lang="en-ZA" sz="3800" dirty="0"/>
              <a:t>Why choose Garde Capital </a:t>
            </a:r>
          </a:p>
        </p:txBody>
      </p:sp>
      <p:graphicFrame>
        <p:nvGraphicFramePr>
          <p:cNvPr id="4" name="Content Placeholder 3">
            <a:extLst>
              <a:ext uri="{FF2B5EF4-FFF2-40B4-BE49-F238E27FC236}">
                <a16:creationId xmlns:a16="http://schemas.microsoft.com/office/drawing/2014/main" id="{317C7A0B-9260-3892-B083-C3647D2A7B93}"/>
              </a:ext>
            </a:extLst>
          </p:cNvPr>
          <p:cNvGraphicFramePr>
            <a:graphicFrameLocks noGrp="1"/>
          </p:cNvGraphicFramePr>
          <p:nvPr>
            <p:ph idx="1"/>
            <p:extLst>
              <p:ext uri="{D42A27DB-BD31-4B8C-83A1-F6EECF244321}">
                <p14:modId xmlns:p14="http://schemas.microsoft.com/office/powerpoint/2010/main" val="2108166154"/>
              </p:ext>
            </p:extLst>
          </p:nvPr>
        </p:nvGraphicFramePr>
        <p:xfrm>
          <a:off x="-705239" y="1015637"/>
          <a:ext cx="6040407" cy="521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6D39324B-4CD7-2347-B565-DAB67304301F}"/>
              </a:ext>
            </a:extLst>
          </p:cNvPr>
          <p:cNvSpPr/>
          <p:nvPr/>
        </p:nvSpPr>
        <p:spPr>
          <a:xfrm>
            <a:off x="3811843" y="1513509"/>
            <a:ext cx="307911" cy="35766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
        <p:nvSpPr>
          <p:cNvPr id="12" name="TextBox 11">
            <a:extLst>
              <a:ext uri="{FF2B5EF4-FFF2-40B4-BE49-F238E27FC236}">
                <a16:creationId xmlns:a16="http://schemas.microsoft.com/office/drawing/2014/main" id="{A61EB166-D684-A010-72F8-FEA34B1024C0}"/>
              </a:ext>
            </a:extLst>
          </p:cNvPr>
          <p:cNvSpPr txBox="1"/>
          <p:nvPr/>
        </p:nvSpPr>
        <p:spPr>
          <a:xfrm>
            <a:off x="4204806" y="1270358"/>
            <a:ext cx="6338786" cy="738664"/>
          </a:xfrm>
          <a:prstGeom prst="rect">
            <a:avLst/>
          </a:prstGeom>
          <a:noFill/>
        </p:spPr>
        <p:txBody>
          <a:bodyPr wrap="square" rtlCol="0">
            <a:spAutoFit/>
          </a:bodyPr>
          <a:lstStyle/>
          <a:p>
            <a:r>
              <a:rPr lang="en-ZA" sz="1400" dirty="0"/>
              <a:t>Access to Garde Capital’s network of experts across various fields.</a:t>
            </a:r>
          </a:p>
          <a:p>
            <a:r>
              <a:rPr lang="en-ZA" sz="1400" dirty="0"/>
              <a:t>21 years of experience, across a diverse Family Office client base, ensures a network of experts across every field you can think of.</a:t>
            </a:r>
          </a:p>
        </p:txBody>
      </p:sp>
      <p:sp>
        <p:nvSpPr>
          <p:cNvPr id="13" name="Rectangle 12">
            <a:extLst>
              <a:ext uri="{FF2B5EF4-FFF2-40B4-BE49-F238E27FC236}">
                <a16:creationId xmlns:a16="http://schemas.microsoft.com/office/drawing/2014/main" id="{99214FE1-D7BF-9792-4281-C9F4E0404903}"/>
              </a:ext>
            </a:extLst>
          </p:cNvPr>
          <p:cNvSpPr/>
          <p:nvPr/>
        </p:nvSpPr>
        <p:spPr>
          <a:xfrm>
            <a:off x="3829720" y="2451004"/>
            <a:ext cx="307911" cy="35766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
        <p:nvSpPr>
          <p:cNvPr id="15" name="Rectangle 14">
            <a:extLst>
              <a:ext uri="{FF2B5EF4-FFF2-40B4-BE49-F238E27FC236}">
                <a16:creationId xmlns:a16="http://schemas.microsoft.com/office/drawing/2014/main" id="{7F8FF87C-23B7-D7AE-3779-D5B0C25A3E1E}"/>
              </a:ext>
            </a:extLst>
          </p:cNvPr>
          <p:cNvSpPr/>
          <p:nvPr/>
        </p:nvSpPr>
        <p:spPr>
          <a:xfrm>
            <a:off x="3810553" y="3486478"/>
            <a:ext cx="307911" cy="35766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
        <p:nvSpPr>
          <p:cNvPr id="16" name="Rectangle 15">
            <a:extLst>
              <a:ext uri="{FF2B5EF4-FFF2-40B4-BE49-F238E27FC236}">
                <a16:creationId xmlns:a16="http://schemas.microsoft.com/office/drawing/2014/main" id="{A3563133-C95C-B3F4-0B22-378B747B5442}"/>
              </a:ext>
            </a:extLst>
          </p:cNvPr>
          <p:cNvSpPr/>
          <p:nvPr/>
        </p:nvSpPr>
        <p:spPr>
          <a:xfrm>
            <a:off x="3810553" y="4423973"/>
            <a:ext cx="307911" cy="357666"/>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
        <p:nvSpPr>
          <p:cNvPr id="3" name="Rectangle: Rounded Corners 2">
            <a:extLst>
              <a:ext uri="{FF2B5EF4-FFF2-40B4-BE49-F238E27FC236}">
                <a16:creationId xmlns:a16="http://schemas.microsoft.com/office/drawing/2014/main" id="{C9085F5B-79C3-559A-BD29-B52566C12F82}"/>
              </a:ext>
            </a:extLst>
          </p:cNvPr>
          <p:cNvSpPr/>
          <p:nvPr/>
        </p:nvSpPr>
        <p:spPr>
          <a:xfrm>
            <a:off x="7203233" y="338736"/>
            <a:ext cx="2979384" cy="6250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dirty="0"/>
              <a:t>FAMILY OFFICE SOLUTIONS</a:t>
            </a:r>
          </a:p>
        </p:txBody>
      </p:sp>
      <p:sp>
        <p:nvSpPr>
          <p:cNvPr id="6" name="TextBox 5">
            <a:extLst>
              <a:ext uri="{FF2B5EF4-FFF2-40B4-BE49-F238E27FC236}">
                <a16:creationId xmlns:a16="http://schemas.microsoft.com/office/drawing/2014/main" id="{6192E16B-527B-A477-E373-F77CD39D24EB}"/>
              </a:ext>
            </a:extLst>
          </p:cNvPr>
          <p:cNvSpPr txBox="1"/>
          <p:nvPr/>
        </p:nvSpPr>
        <p:spPr>
          <a:xfrm>
            <a:off x="4204806" y="2523358"/>
            <a:ext cx="7382068" cy="523220"/>
          </a:xfrm>
          <a:prstGeom prst="rect">
            <a:avLst/>
          </a:prstGeom>
          <a:noFill/>
        </p:spPr>
        <p:txBody>
          <a:bodyPr wrap="square" rtlCol="0">
            <a:spAutoFit/>
          </a:bodyPr>
          <a:lstStyle/>
          <a:p>
            <a:r>
              <a:rPr lang="en-ZA" sz="1400" dirty="0"/>
              <a:t>Customised for the family and their needs that fits their legacy structure requirements.</a:t>
            </a:r>
          </a:p>
          <a:p>
            <a:r>
              <a:rPr lang="en-ZA" sz="1400" dirty="0"/>
              <a:t>Access to Private Equity deals and Private Bankers globally.  </a:t>
            </a:r>
          </a:p>
        </p:txBody>
      </p:sp>
      <p:sp>
        <p:nvSpPr>
          <p:cNvPr id="18" name="TextBox 17">
            <a:extLst>
              <a:ext uri="{FF2B5EF4-FFF2-40B4-BE49-F238E27FC236}">
                <a16:creationId xmlns:a16="http://schemas.microsoft.com/office/drawing/2014/main" id="{C65D4689-39B1-7319-BCA6-1F234B1DF285}"/>
              </a:ext>
            </a:extLst>
          </p:cNvPr>
          <p:cNvSpPr txBox="1"/>
          <p:nvPr/>
        </p:nvSpPr>
        <p:spPr>
          <a:xfrm>
            <a:off x="4251943" y="3403701"/>
            <a:ext cx="5209782" cy="523220"/>
          </a:xfrm>
          <a:prstGeom prst="rect">
            <a:avLst/>
          </a:prstGeom>
          <a:noFill/>
        </p:spPr>
        <p:txBody>
          <a:bodyPr wrap="square" rtlCol="0">
            <a:spAutoFit/>
          </a:bodyPr>
          <a:lstStyle/>
          <a:p>
            <a:r>
              <a:rPr lang="en-ZA" sz="1400" dirty="0"/>
              <a:t>Garde Capital has a network of institutions that could consider supporting certain ventures that the family is considering. </a:t>
            </a:r>
          </a:p>
        </p:txBody>
      </p:sp>
      <p:sp>
        <p:nvSpPr>
          <p:cNvPr id="19" name="TextBox 18">
            <a:extLst>
              <a:ext uri="{FF2B5EF4-FFF2-40B4-BE49-F238E27FC236}">
                <a16:creationId xmlns:a16="http://schemas.microsoft.com/office/drawing/2014/main" id="{4491FCB2-15CA-E820-7A7C-49874FA06DC1}"/>
              </a:ext>
            </a:extLst>
          </p:cNvPr>
          <p:cNvSpPr txBox="1"/>
          <p:nvPr/>
        </p:nvSpPr>
        <p:spPr>
          <a:xfrm>
            <a:off x="4204806" y="4308881"/>
            <a:ext cx="6691794" cy="738664"/>
          </a:xfrm>
          <a:prstGeom prst="rect">
            <a:avLst/>
          </a:prstGeom>
          <a:noFill/>
        </p:spPr>
        <p:txBody>
          <a:bodyPr wrap="square" rtlCol="0">
            <a:spAutoFit/>
          </a:bodyPr>
          <a:lstStyle/>
          <a:p>
            <a:r>
              <a:rPr lang="en-ZA" sz="1400" dirty="0"/>
              <a:t>Garde Capital ensures that the Family Office Framework of Constitution designed by the family is actioned accordingly, while the baton is changing hands between generations.  </a:t>
            </a:r>
          </a:p>
        </p:txBody>
      </p:sp>
      <p:sp>
        <p:nvSpPr>
          <p:cNvPr id="5" name="TextBox 4">
            <a:extLst>
              <a:ext uri="{FF2B5EF4-FFF2-40B4-BE49-F238E27FC236}">
                <a16:creationId xmlns:a16="http://schemas.microsoft.com/office/drawing/2014/main" id="{4E34823D-A80A-4109-A557-49575C39F471}"/>
              </a:ext>
            </a:extLst>
          </p:cNvPr>
          <p:cNvSpPr txBox="1"/>
          <p:nvPr/>
        </p:nvSpPr>
        <p:spPr>
          <a:xfrm>
            <a:off x="3706691" y="5361468"/>
            <a:ext cx="75775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dirty="0"/>
              <a:t>Whilst drafting the framework all the elements of a champion succession plan are put in place along the way </a:t>
            </a:r>
          </a:p>
        </p:txBody>
      </p:sp>
    </p:spTree>
    <p:extLst>
      <p:ext uri="{BB962C8B-B14F-4D97-AF65-F5344CB8AC3E}">
        <p14:creationId xmlns:p14="http://schemas.microsoft.com/office/powerpoint/2010/main" val="170840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E6F33-CC87-39C8-53B1-A25382F14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7CE54-E418-3025-98ED-9EFC459FC8B9}"/>
              </a:ext>
            </a:extLst>
          </p:cNvPr>
          <p:cNvSpPr>
            <a:spLocks noGrp="1"/>
          </p:cNvSpPr>
          <p:nvPr>
            <p:ph type="title"/>
          </p:nvPr>
        </p:nvSpPr>
        <p:spPr>
          <a:xfrm>
            <a:off x="1295400" y="359229"/>
            <a:ext cx="9601200" cy="559093"/>
          </a:xfrm>
        </p:spPr>
        <p:txBody>
          <a:bodyPr>
            <a:normAutofit fontScale="90000"/>
          </a:bodyPr>
          <a:lstStyle/>
          <a:p>
            <a:r>
              <a:rPr lang="en-ZA" sz="3800" dirty="0"/>
              <a:t>Our Global Reach and Experience </a:t>
            </a:r>
          </a:p>
        </p:txBody>
      </p:sp>
      <p:sp>
        <p:nvSpPr>
          <p:cNvPr id="22" name="TextBox 21">
            <a:extLst>
              <a:ext uri="{FF2B5EF4-FFF2-40B4-BE49-F238E27FC236}">
                <a16:creationId xmlns:a16="http://schemas.microsoft.com/office/drawing/2014/main" id="{62CFC52B-0841-85B8-1CD4-4F9D1E7D6B2E}"/>
              </a:ext>
            </a:extLst>
          </p:cNvPr>
          <p:cNvSpPr txBox="1"/>
          <p:nvPr/>
        </p:nvSpPr>
        <p:spPr>
          <a:xfrm>
            <a:off x="1295400" y="918322"/>
            <a:ext cx="1899879" cy="5693866"/>
          </a:xfrm>
          <a:prstGeom prst="rect">
            <a:avLst/>
          </a:prstGeom>
          <a:noFill/>
        </p:spPr>
        <p:txBody>
          <a:bodyPr wrap="none" rtlCol="0">
            <a:spAutoFit/>
          </a:bodyPr>
          <a:lstStyle/>
          <a:p>
            <a:pPr marL="171450" indent="-171450">
              <a:buClr>
                <a:schemeClr val="accent2">
                  <a:lumMod val="75000"/>
                </a:schemeClr>
              </a:buClr>
              <a:buSzPct val="200000"/>
              <a:buFont typeface="Wingdings" panose="05000000000000000000" pitchFamily="2" charset="2"/>
              <a:buChar char="§"/>
            </a:pPr>
            <a:endParaRPr lang="en-ZA" sz="1400" dirty="0"/>
          </a:p>
          <a:p>
            <a:pPr marL="171450" indent="-171450">
              <a:buClr>
                <a:schemeClr val="accent2">
                  <a:lumMod val="75000"/>
                </a:schemeClr>
              </a:buClr>
              <a:buSzPct val="200000"/>
              <a:buFont typeface="Wingdings" panose="05000000000000000000" pitchFamily="2" charset="2"/>
              <a:buChar char="§"/>
            </a:pPr>
            <a:r>
              <a:rPr lang="en-ZA" sz="1400" dirty="0"/>
              <a:t>Australia </a:t>
            </a:r>
          </a:p>
          <a:p>
            <a:pPr marL="171450" indent="-171450">
              <a:buClr>
                <a:schemeClr val="accent2">
                  <a:lumMod val="75000"/>
                </a:schemeClr>
              </a:buClr>
              <a:buSzPct val="200000"/>
              <a:buFont typeface="Wingdings" panose="05000000000000000000" pitchFamily="2" charset="2"/>
              <a:buChar char="§"/>
            </a:pPr>
            <a:r>
              <a:rPr lang="en-ZA" sz="1400" dirty="0"/>
              <a:t>Bermuda </a:t>
            </a:r>
          </a:p>
          <a:p>
            <a:pPr marL="171450" indent="-171450">
              <a:buClr>
                <a:schemeClr val="accent2">
                  <a:lumMod val="75000"/>
                </a:schemeClr>
              </a:buClr>
              <a:buSzPct val="200000"/>
              <a:buFont typeface="Wingdings" panose="05000000000000000000" pitchFamily="2" charset="2"/>
              <a:buChar char="§"/>
            </a:pPr>
            <a:r>
              <a:rPr lang="en-ZA" sz="1400" dirty="0"/>
              <a:t>British Virgin Islands</a:t>
            </a:r>
          </a:p>
          <a:p>
            <a:pPr marL="171450" indent="-171450">
              <a:buClr>
                <a:schemeClr val="accent2">
                  <a:lumMod val="75000"/>
                </a:schemeClr>
              </a:buClr>
              <a:buSzPct val="200000"/>
              <a:buFont typeface="Wingdings" panose="05000000000000000000" pitchFamily="2" charset="2"/>
              <a:buChar char="§"/>
            </a:pPr>
            <a:r>
              <a:rPr lang="en-ZA" sz="1400" dirty="0"/>
              <a:t>Canada</a:t>
            </a:r>
          </a:p>
          <a:p>
            <a:pPr marL="171450" indent="-171450">
              <a:buClr>
                <a:schemeClr val="accent2">
                  <a:lumMod val="75000"/>
                </a:schemeClr>
              </a:buClr>
              <a:buSzPct val="200000"/>
              <a:buFont typeface="Wingdings" panose="05000000000000000000" pitchFamily="2" charset="2"/>
              <a:buChar char="§"/>
            </a:pPr>
            <a:r>
              <a:rPr lang="en-ZA" sz="1400" dirty="0"/>
              <a:t>Cayman Islands </a:t>
            </a:r>
          </a:p>
          <a:p>
            <a:pPr marL="171450" indent="-171450">
              <a:buClr>
                <a:schemeClr val="accent2">
                  <a:lumMod val="75000"/>
                </a:schemeClr>
              </a:buClr>
              <a:buSzPct val="200000"/>
              <a:buFont typeface="Wingdings" panose="05000000000000000000" pitchFamily="2" charset="2"/>
              <a:buChar char="§"/>
            </a:pPr>
            <a:r>
              <a:rPr lang="en-ZA" sz="1400" dirty="0"/>
              <a:t>Cyprus</a:t>
            </a:r>
          </a:p>
          <a:p>
            <a:pPr marL="171450" indent="-171450">
              <a:buClr>
                <a:schemeClr val="accent2">
                  <a:lumMod val="75000"/>
                </a:schemeClr>
              </a:buClr>
              <a:buSzPct val="200000"/>
              <a:buFont typeface="Wingdings" panose="05000000000000000000" pitchFamily="2" charset="2"/>
              <a:buChar char="§"/>
            </a:pPr>
            <a:r>
              <a:rPr lang="en-ZA" sz="1400" dirty="0"/>
              <a:t>Dubai</a:t>
            </a:r>
          </a:p>
          <a:p>
            <a:pPr marL="171450" indent="-171450">
              <a:buClr>
                <a:schemeClr val="accent2">
                  <a:lumMod val="75000"/>
                </a:schemeClr>
              </a:buClr>
              <a:buSzPct val="200000"/>
              <a:buFont typeface="Wingdings" panose="05000000000000000000" pitchFamily="2" charset="2"/>
              <a:buChar char="§"/>
            </a:pPr>
            <a:r>
              <a:rPr lang="en-ZA" sz="1400" dirty="0"/>
              <a:t>Guernsey</a:t>
            </a:r>
          </a:p>
          <a:p>
            <a:pPr marL="171450" indent="-171450">
              <a:buClr>
                <a:schemeClr val="accent2">
                  <a:lumMod val="75000"/>
                </a:schemeClr>
              </a:buClr>
              <a:buSzPct val="200000"/>
              <a:buFont typeface="Wingdings" panose="05000000000000000000" pitchFamily="2" charset="2"/>
              <a:buChar char="§"/>
            </a:pPr>
            <a:r>
              <a:rPr lang="en-ZA" sz="1400" dirty="0"/>
              <a:t>Hong Kong </a:t>
            </a:r>
          </a:p>
          <a:p>
            <a:pPr marL="171450" indent="-171450">
              <a:buClr>
                <a:schemeClr val="accent2">
                  <a:lumMod val="75000"/>
                </a:schemeClr>
              </a:buClr>
              <a:buSzPct val="200000"/>
              <a:buFont typeface="Wingdings" panose="05000000000000000000" pitchFamily="2" charset="2"/>
              <a:buChar char="§"/>
            </a:pPr>
            <a:r>
              <a:rPr lang="en-ZA" sz="1400" dirty="0"/>
              <a:t>Hungary</a:t>
            </a:r>
          </a:p>
          <a:p>
            <a:pPr marL="171450" indent="-171450">
              <a:buClr>
                <a:schemeClr val="accent2">
                  <a:lumMod val="75000"/>
                </a:schemeClr>
              </a:buClr>
              <a:buSzPct val="200000"/>
              <a:buFont typeface="Wingdings" panose="05000000000000000000" pitchFamily="2" charset="2"/>
              <a:buChar char="§"/>
            </a:pPr>
            <a:r>
              <a:rPr lang="en-ZA" sz="1400" dirty="0"/>
              <a:t>Ireland</a:t>
            </a:r>
          </a:p>
          <a:p>
            <a:pPr marL="171450" indent="-171450">
              <a:buClr>
                <a:schemeClr val="accent2">
                  <a:lumMod val="75000"/>
                </a:schemeClr>
              </a:buClr>
              <a:buSzPct val="200000"/>
              <a:buFont typeface="Wingdings" panose="05000000000000000000" pitchFamily="2" charset="2"/>
              <a:buChar char="§"/>
            </a:pPr>
            <a:r>
              <a:rPr lang="en-ZA" sz="1400" dirty="0"/>
              <a:t>Jersey</a:t>
            </a:r>
          </a:p>
          <a:p>
            <a:pPr marL="171450" indent="-171450">
              <a:buClr>
                <a:schemeClr val="accent2">
                  <a:lumMod val="75000"/>
                </a:schemeClr>
              </a:buClr>
              <a:buSzPct val="200000"/>
              <a:buFont typeface="Wingdings" panose="05000000000000000000" pitchFamily="2" charset="2"/>
              <a:buChar char="§"/>
            </a:pPr>
            <a:r>
              <a:rPr lang="en-ZA" sz="1400" dirty="0"/>
              <a:t>Malta </a:t>
            </a:r>
          </a:p>
          <a:p>
            <a:pPr marL="171450" indent="-171450">
              <a:buClr>
                <a:schemeClr val="accent2">
                  <a:lumMod val="75000"/>
                </a:schemeClr>
              </a:buClr>
              <a:buSzPct val="200000"/>
              <a:buFont typeface="Wingdings" panose="05000000000000000000" pitchFamily="2" charset="2"/>
              <a:buChar char="§"/>
            </a:pPr>
            <a:r>
              <a:rPr lang="en-ZA" sz="1400" dirty="0"/>
              <a:t>Mauritius</a:t>
            </a:r>
          </a:p>
          <a:p>
            <a:pPr marL="171450" indent="-171450">
              <a:buClr>
                <a:schemeClr val="accent2">
                  <a:lumMod val="75000"/>
                </a:schemeClr>
              </a:buClr>
              <a:buSzPct val="200000"/>
              <a:buFont typeface="Wingdings" panose="05000000000000000000" pitchFamily="2" charset="2"/>
              <a:buChar char="§"/>
            </a:pPr>
            <a:r>
              <a:rPr lang="en-ZA" sz="1400" dirty="0"/>
              <a:t>Namibia</a:t>
            </a:r>
          </a:p>
          <a:p>
            <a:pPr marL="171450" indent="-171450">
              <a:buClr>
                <a:schemeClr val="accent2">
                  <a:lumMod val="75000"/>
                </a:schemeClr>
              </a:buClr>
              <a:buSzPct val="200000"/>
              <a:buFont typeface="Wingdings" panose="05000000000000000000" pitchFamily="2" charset="2"/>
              <a:buChar char="§"/>
            </a:pPr>
            <a:r>
              <a:rPr lang="en-ZA" sz="1400" dirty="0"/>
              <a:t>Netherlands </a:t>
            </a:r>
          </a:p>
          <a:p>
            <a:pPr marL="171450" indent="-171450">
              <a:buClr>
                <a:schemeClr val="accent2">
                  <a:lumMod val="75000"/>
                </a:schemeClr>
              </a:buClr>
              <a:buSzPct val="200000"/>
              <a:buFont typeface="Wingdings" panose="05000000000000000000" pitchFamily="2" charset="2"/>
              <a:buChar char="§"/>
            </a:pPr>
            <a:r>
              <a:rPr lang="en-ZA" sz="1400" dirty="0"/>
              <a:t>Seychelles</a:t>
            </a:r>
          </a:p>
          <a:p>
            <a:pPr marL="171450" indent="-171450">
              <a:buClr>
                <a:schemeClr val="accent2">
                  <a:lumMod val="75000"/>
                </a:schemeClr>
              </a:buClr>
              <a:buSzPct val="200000"/>
              <a:buFont typeface="Wingdings" panose="05000000000000000000" pitchFamily="2" charset="2"/>
              <a:buChar char="§"/>
            </a:pPr>
            <a:r>
              <a:rPr lang="en-ZA" sz="1400" dirty="0"/>
              <a:t>Singapore</a:t>
            </a:r>
          </a:p>
          <a:p>
            <a:pPr marL="171450" indent="-171450">
              <a:buClr>
                <a:schemeClr val="accent2">
                  <a:lumMod val="75000"/>
                </a:schemeClr>
              </a:buClr>
              <a:buSzPct val="200000"/>
              <a:buFont typeface="Wingdings" panose="05000000000000000000" pitchFamily="2" charset="2"/>
              <a:buChar char="§"/>
            </a:pPr>
            <a:r>
              <a:rPr lang="en-ZA" sz="1400" dirty="0"/>
              <a:t>South Africa </a:t>
            </a:r>
          </a:p>
          <a:p>
            <a:pPr marL="171450" indent="-171450">
              <a:buClr>
                <a:schemeClr val="accent2">
                  <a:lumMod val="75000"/>
                </a:schemeClr>
              </a:buClr>
              <a:buSzPct val="200000"/>
              <a:buFont typeface="Wingdings" panose="05000000000000000000" pitchFamily="2" charset="2"/>
              <a:buChar char="§"/>
            </a:pPr>
            <a:r>
              <a:rPr lang="en-ZA" sz="1400" dirty="0"/>
              <a:t>Switzerland</a:t>
            </a:r>
          </a:p>
          <a:p>
            <a:pPr marL="171450" indent="-171450">
              <a:buClr>
                <a:schemeClr val="accent2">
                  <a:lumMod val="75000"/>
                </a:schemeClr>
              </a:buClr>
              <a:buSzPct val="200000"/>
              <a:buFont typeface="Wingdings" panose="05000000000000000000" pitchFamily="2" charset="2"/>
              <a:buChar char="§"/>
            </a:pPr>
            <a:r>
              <a:rPr lang="en-ZA" sz="1400" dirty="0"/>
              <a:t>USA </a:t>
            </a:r>
          </a:p>
          <a:p>
            <a:pPr marL="628650" lvl="1" indent="-171450">
              <a:buClr>
                <a:schemeClr val="accent2">
                  <a:lumMod val="75000"/>
                </a:schemeClr>
              </a:buClr>
              <a:buSzPct val="200000"/>
              <a:buFont typeface="Wingdings" panose="05000000000000000000" pitchFamily="2" charset="2"/>
              <a:buChar char="§"/>
            </a:pPr>
            <a:r>
              <a:rPr lang="en-ZA" sz="1400" dirty="0"/>
              <a:t>Atlanta </a:t>
            </a:r>
          </a:p>
          <a:p>
            <a:pPr marL="628650" lvl="1" indent="-171450">
              <a:buClr>
                <a:schemeClr val="accent2">
                  <a:lumMod val="75000"/>
                </a:schemeClr>
              </a:buClr>
              <a:buSzPct val="200000"/>
              <a:buFont typeface="Wingdings" panose="05000000000000000000" pitchFamily="2" charset="2"/>
              <a:buChar char="§"/>
            </a:pPr>
            <a:r>
              <a:rPr lang="en-ZA" sz="1400" dirty="0"/>
              <a:t>Miami</a:t>
            </a:r>
          </a:p>
          <a:p>
            <a:pPr marL="171450" indent="-171450">
              <a:buClr>
                <a:schemeClr val="accent2">
                  <a:lumMod val="75000"/>
                </a:schemeClr>
              </a:buClr>
              <a:buSzPct val="200000"/>
              <a:buFont typeface="Wingdings" panose="05000000000000000000" pitchFamily="2" charset="2"/>
              <a:buChar char="§"/>
            </a:pPr>
            <a:r>
              <a:rPr lang="en-ZA" sz="1400" dirty="0"/>
              <a:t>Zambia</a:t>
            </a:r>
          </a:p>
          <a:p>
            <a:pPr>
              <a:buClr>
                <a:schemeClr val="accent2">
                  <a:lumMod val="75000"/>
                </a:schemeClr>
              </a:buClr>
              <a:buSzPct val="200000"/>
            </a:pPr>
            <a:endParaRPr lang="en-ZA" sz="1400" dirty="0"/>
          </a:p>
        </p:txBody>
      </p:sp>
      <p:pic>
        <p:nvPicPr>
          <p:cNvPr id="15" name="Picture 2" descr="15 Really Cool World Map Wallpapers HD | Cool world map, World map ...">
            <a:extLst>
              <a:ext uri="{FF2B5EF4-FFF2-40B4-BE49-F238E27FC236}">
                <a16:creationId xmlns:a16="http://schemas.microsoft.com/office/drawing/2014/main" id="{CAF5EA47-7EA8-13A8-6B52-B693C43F9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123" y="1292942"/>
            <a:ext cx="5696155" cy="4272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300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825E602A-53EB-4CB1-9633-3EC058740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58C7F-D821-0EE1-6B84-3A5B38AE0C1C}"/>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sz="2400" dirty="0">
                <a:effectLst/>
              </a:rPr>
              <a:t>Who is in the reporting or firing line, and how do we report and communicate? Trends, changes, and preferences.</a:t>
            </a:r>
            <a:br>
              <a:rPr lang="en-US" sz="2400" dirty="0">
                <a:effectLst/>
              </a:rPr>
            </a:br>
            <a:endParaRPr lang="en-US" sz="2400" dirty="0"/>
          </a:p>
        </p:txBody>
      </p:sp>
      <p:pic>
        <p:nvPicPr>
          <p:cNvPr id="1030" name="Picture 6" descr="The Ultimate Family Office Setup - Morrows Corporate">
            <a:extLst>
              <a:ext uri="{FF2B5EF4-FFF2-40B4-BE49-F238E27FC236}">
                <a16:creationId xmlns:a16="http://schemas.microsoft.com/office/drawing/2014/main" id="{F6B2D8C9-CA52-F426-E665-673C2FC810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182" y="778180"/>
            <a:ext cx="3149683" cy="1480351"/>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8" name="Picture 4" descr="The Ultimate Family Office Setup - Morrows Corporate">
            <a:extLst>
              <a:ext uri="{FF2B5EF4-FFF2-40B4-BE49-F238E27FC236}">
                <a16:creationId xmlns:a16="http://schemas.microsoft.com/office/drawing/2014/main" id="{4A59C5B8-0817-623D-FE37-D0E310B44F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2709" y="2653461"/>
            <a:ext cx="3102156" cy="155107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32" name="Picture 8" descr="The Ultimate Family Office Setup - Morrows Corporate">
            <a:extLst>
              <a:ext uri="{FF2B5EF4-FFF2-40B4-BE49-F238E27FC236}">
                <a16:creationId xmlns:a16="http://schemas.microsoft.com/office/drawing/2014/main" id="{06E492A5-3A1F-1433-ECE2-9F5E406BBA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2710" y="4610637"/>
            <a:ext cx="3102156" cy="1458013"/>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E832F3F2-2294-4A8D-ABDC-234B853C7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5" name="TextBox 4">
            <a:extLst>
              <a:ext uri="{FF2B5EF4-FFF2-40B4-BE49-F238E27FC236}">
                <a16:creationId xmlns:a16="http://schemas.microsoft.com/office/drawing/2014/main" id="{CB1CB5B4-83C4-8163-F9EC-26F475407842}"/>
              </a:ext>
            </a:extLst>
          </p:cNvPr>
          <p:cNvSpPr txBox="1"/>
          <p:nvPr/>
        </p:nvSpPr>
        <p:spPr>
          <a:xfrm>
            <a:off x="5098093" y="1847211"/>
            <a:ext cx="6651321" cy="4528537"/>
          </a:xfrm>
          <a:prstGeom prst="rect">
            <a:avLst/>
          </a:prstGeom>
        </p:spPr>
        <p:txBody>
          <a:bodyPr vert="horz" lIns="91440" tIns="45720" rIns="91440" bIns="45720" rtlCol="0">
            <a:normAutofit lnSpcReduction="10000"/>
          </a:bodyPr>
          <a:lstStyle/>
          <a:p>
            <a:pPr indent="-384048" defTabSz="914400">
              <a:lnSpc>
                <a:spcPct val="94000"/>
              </a:lnSpc>
              <a:spcAft>
                <a:spcPts val="200"/>
              </a:spcAft>
              <a:buFont typeface="Franklin Gothic Book" panose="020B0503020102020204" pitchFamily="34" charset="0"/>
              <a:buNone/>
            </a:pPr>
            <a:r>
              <a:rPr lang="en-US" sz="1500" dirty="0">
                <a:solidFill>
                  <a:schemeClr val="tx2"/>
                </a:solidFill>
              </a:rPr>
              <a:t>Family offices encounter several challenges, including talent retention, succession planning, and adapting to technological advancements. </a:t>
            </a:r>
          </a:p>
          <a:p>
            <a:pPr indent="-384048" defTabSz="914400">
              <a:lnSpc>
                <a:spcPct val="94000"/>
              </a:lnSpc>
              <a:spcAft>
                <a:spcPts val="200"/>
              </a:spcAft>
              <a:buFont typeface="Franklin Gothic Book" panose="020B0503020102020204" pitchFamily="34" charset="0"/>
              <a:buNone/>
            </a:pPr>
            <a:endParaRPr lang="en-US" sz="1500"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b="1" dirty="0">
                <a:solidFill>
                  <a:schemeClr val="tx2"/>
                </a:solidFill>
              </a:rPr>
              <a:t>The answer varies depending on several realities.</a:t>
            </a:r>
          </a:p>
          <a:p>
            <a:pPr indent="-384048" defTabSz="914400">
              <a:lnSpc>
                <a:spcPct val="94000"/>
              </a:lnSpc>
              <a:spcAft>
                <a:spcPts val="200"/>
              </a:spcAft>
              <a:buFont typeface="Franklin Gothic Book" panose="020B0503020102020204" pitchFamily="34" charset="0"/>
              <a:buNone/>
            </a:pPr>
            <a:endParaRPr lang="en-US" sz="1500" b="1"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b="1" dirty="0">
                <a:solidFill>
                  <a:schemeClr val="tx2"/>
                </a:solidFill>
              </a:rPr>
              <a:t>Talent Retention</a:t>
            </a:r>
          </a:p>
          <a:p>
            <a:pPr indent="-384048" defTabSz="914400">
              <a:lnSpc>
                <a:spcPct val="94000"/>
              </a:lnSpc>
              <a:spcAft>
                <a:spcPts val="200"/>
              </a:spcAft>
              <a:buFont typeface="Franklin Gothic Book" panose="020B0503020102020204" pitchFamily="34" charset="0"/>
              <a:buNone/>
            </a:pPr>
            <a:r>
              <a:rPr lang="en-US" sz="1500" dirty="0">
                <a:solidFill>
                  <a:schemeClr val="tx2"/>
                </a:solidFill>
              </a:rPr>
              <a:t>Attracting and retaining skilled professionals who understand the complexities of family wealth management can be a significant challenge.</a:t>
            </a:r>
          </a:p>
          <a:p>
            <a:pPr indent="-384048" defTabSz="914400">
              <a:lnSpc>
                <a:spcPct val="94000"/>
              </a:lnSpc>
              <a:spcAft>
                <a:spcPts val="200"/>
              </a:spcAft>
              <a:buFont typeface="Franklin Gothic Book" panose="020B0503020102020204" pitchFamily="34" charset="0"/>
              <a:buNone/>
            </a:pPr>
            <a:endParaRPr lang="en-US" sz="1500"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b="1" dirty="0">
                <a:solidFill>
                  <a:schemeClr val="tx2"/>
                </a:solidFill>
              </a:rPr>
              <a:t>Succession Planning</a:t>
            </a:r>
          </a:p>
          <a:p>
            <a:pPr indent="-384048" defTabSz="914400">
              <a:lnSpc>
                <a:spcPct val="94000"/>
              </a:lnSpc>
              <a:spcAft>
                <a:spcPts val="200"/>
              </a:spcAft>
              <a:buFont typeface="Franklin Gothic Book" panose="020B0503020102020204" pitchFamily="34" charset="0"/>
              <a:buNone/>
            </a:pPr>
            <a:r>
              <a:rPr lang="en-US" sz="1500" dirty="0">
                <a:solidFill>
                  <a:schemeClr val="tx2"/>
                </a:solidFill>
              </a:rPr>
              <a:t>Ensuring smooth leadership transitions across generations is a common challenge faced by family offices.</a:t>
            </a:r>
          </a:p>
          <a:p>
            <a:pPr indent="-384048" defTabSz="914400">
              <a:lnSpc>
                <a:spcPct val="94000"/>
              </a:lnSpc>
              <a:spcAft>
                <a:spcPts val="200"/>
              </a:spcAft>
              <a:buFont typeface="Franklin Gothic Book" panose="020B0503020102020204" pitchFamily="34" charset="0"/>
              <a:buNone/>
            </a:pPr>
            <a:endParaRPr lang="en-US" sz="1500"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b="1" dirty="0">
                <a:solidFill>
                  <a:schemeClr val="tx2"/>
                </a:solidFill>
              </a:rPr>
              <a:t>Technology Adaptation</a:t>
            </a:r>
            <a:endParaRPr lang="en-US" sz="1500"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dirty="0">
                <a:solidFill>
                  <a:schemeClr val="tx2"/>
                </a:solidFill>
              </a:rPr>
              <a:t>Family offices must stay current with evolving technologies, including artificial intelligence and cybersecurity </a:t>
            </a:r>
            <a:r>
              <a:rPr lang="en-US" sz="1500">
                <a:solidFill>
                  <a:schemeClr val="tx2"/>
                </a:solidFill>
              </a:rPr>
              <a:t>measures.</a:t>
            </a:r>
          </a:p>
          <a:p>
            <a:pPr indent="-384048" defTabSz="914400">
              <a:lnSpc>
                <a:spcPct val="94000"/>
              </a:lnSpc>
              <a:spcAft>
                <a:spcPts val="200"/>
              </a:spcAft>
              <a:buFont typeface="Franklin Gothic Book" panose="020B0503020102020204" pitchFamily="34" charset="0"/>
              <a:buNone/>
            </a:pPr>
            <a:endParaRPr lang="en-US" sz="1500"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b="1" dirty="0">
                <a:solidFill>
                  <a:schemeClr val="tx2"/>
                </a:solidFill>
              </a:rPr>
              <a:t>Service Expansion</a:t>
            </a:r>
            <a:endParaRPr lang="en-US" sz="1500" dirty="0">
              <a:solidFill>
                <a:schemeClr val="tx2"/>
              </a:solidFill>
            </a:endParaRPr>
          </a:p>
          <a:p>
            <a:pPr indent="-384048" defTabSz="914400">
              <a:lnSpc>
                <a:spcPct val="94000"/>
              </a:lnSpc>
              <a:spcAft>
                <a:spcPts val="200"/>
              </a:spcAft>
              <a:buFont typeface="Franklin Gothic Book" panose="020B0503020102020204" pitchFamily="34" charset="0"/>
              <a:buNone/>
            </a:pPr>
            <a:r>
              <a:rPr lang="en-US" sz="1500" dirty="0">
                <a:solidFill>
                  <a:schemeClr val="tx2"/>
                </a:solidFill>
              </a:rPr>
              <a:t>As family dynamics change, offices must scale their services while maintaining high quality.</a:t>
            </a:r>
            <a:endParaRPr lang="en-US" sz="1500" dirty="0">
              <a:solidFill>
                <a:schemeClr val="tx2"/>
              </a:solidFill>
              <a:effectLst/>
            </a:endParaRPr>
          </a:p>
        </p:txBody>
      </p:sp>
      <p:sp>
        <p:nvSpPr>
          <p:cNvPr id="8" name="Rectangle 7">
            <a:extLst>
              <a:ext uri="{FF2B5EF4-FFF2-40B4-BE49-F238E27FC236}">
                <a16:creationId xmlns:a16="http://schemas.microsoft.com/office/drawing/2014/main" id="{0780104E-28EC-10B9-4FCB-1E935A2C3C59}"/>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Tree>
    <p:extLst>
      <p:ext uri="{BB962C8B-B14F-4D97-AF65-F5344CB8AC3E}">
        <p14:creationId xmlns:p14="http://schemas.microsoft.com/office/powerpoint/2010/main" val="45493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7A1EE53-D736-A865-9285-331F4A63597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5E384-7245-DF17-B086-430828BEEDB7}"/>
              </a:ext>
            </a:extLst>
          </p:cNvPr>
          <p:cNvSpPr>
            <a:spLocks noGrp="1"/>
          </p:cNvSpPr>
          <p:nvPr>
            <p:ph type="title"/>
          </p:nvPr>
        </p:nvSpPr>
        <p:spPr>
          <a:xfrm>
            <a:off x="640080" y="639704"/>
            <a:ext cx="3299579" cy="5577840"/>
          </a:xfrm>
        </p:spPr>
        <p:txBody>
          <a:bodyPr vert="horz" lIns="91440" tIns="45720" rIns="91440" bIns="45720" rtlCol="0" anchor="ctr">
            <a:normAutofit/>
          </a:bodyPr>
          <a:lstStyle/>
          <a:p>
            <a:pPr algn="ctr"/>
            <a:r>
              <a:rPr lang="en-US" sz="3700">
                <a:effectLst/>
              </a:rPr>
              <a:t>Who is in the reporting or firing line, and how do we report and communicate? Trends, changes, and preferences.</a:t>
            </a:r>
            <a:br>
              <a:rPr lang="en-US" sz="3700">
                <a:effectLst/>
              </a:rPr>
            </a:br>
            <a:endParaRPr lang="en-US" sz="3700"/>
          </a:p>
        </p:txBody>
      </p:sp>
      <p:sp>
        <p:nvSpPr>
          <p:cNvPr id="8" name="Rectangle 7">
            <a:extLst>
              <a:ext uri="{FF2B5EF4-FFF2-40B4-BE49-F238E27FC236}">
                <a16:creationId xmlns:a16="http://schemas.microsoft.com/office/drawing/2014/main" id="{B2A1D471-8167-99A2-B2C6-EF8F87931F5E}"/>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graphicFrame>
        <p:nvGraphicFramePr>
          <p:cNvPr id="12" name="TextBox 4">
            <a:extLst>
              <a:ext uri="{FF2B5EF4-FFF2-40B4-BE49-F238E27FC236}">
                <a16:creationId xmlns:a16="http://schemas.microsoft.com/office/drawing/2014/main" id="{0C9C6EC1-2B16-94B6-DDBC-D174C5B36B6C}"/>
              </a:ext>
            </a:extLst>
          </p:cNvPr>
          <p:cNvGraphicFramePr/>
          <p:nvPr>
            <p:extLst>
              <p:ext uri="{D42A27DB-BD31-4B8C-83A1-F6EECF244321}">
                <p14:modId xmlns:p14="http://schemas.microsoft.com/office/powerpoint/2010/main" val="193544123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76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B389375-9A61-B52B-A874-72D48B2F3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5795A-CC68-4CDD-1604-C3B36FEB2BB2}"/>
              </a:ext>
            </a:extLst>
          </p:cNvPr>
          <p:cNvSpPr>
            <a:spLocks noGrp="1"/>
          </p:cNvSpPr>
          <p:nvPr>
            <p:ph type="title"/>
          </p:nvPr>
        </p:nvSpPr>
        <p:spPr>
          <a:xfrm>
            <a:off x="1287647" y="919959"/>
            <a:ext cx="10132895" cy="1485900"/>
          </a:xfrm>
        </p:spPr>
        <p:txBody>
          <a:bodyPr>
            <a:normAutofit fontScale="90000"/>
          </a:bodyPr>
          <a:lstStyle/>
          <a:p>
            <a:r>
              <a:rPr lang="en-US" sz="3800" kern="0" dirty="0">
                <a:effectLst/>
                <a:latin typeface="Segoe UI" panose="020B0502040204020203" pitchFamily="34" charset="0"/>
                <a:ea typeface="Times New Roman" panose="02020603050405020304" pitchFamily="18" charset="0"/>
                <a:cs typeface="Times New Roman" panose="02020603050405020304" pitchFamily="18" charset="0"/>
              </a:rPr>
              <a:t>Who is in the reporting or firing line, and how do we report and communicate? Trends, changes, and preferences.</a:t>
            </a:r>
            <a:br>
              <a:rPr lang="en-US" sz="3800" kern="0" dirty="0">
                <a:effectLst/>
                <a:latin typeface="Segoe UI" panose="020B0502040204020203" pitchFamily="34" charset="0"/>
                <a:ea typeface="Times New Roman" panose="02020603050405020304" pitchFamily="18" charset="0"/>
                <a:cs typeface="Times New Roman" panose="02020603050405020304" pitchFamily="18" charset="0"/>
              </a:rPr>
            </a:br>
            <a:endParaRPr lang="en-ZA" sz="3800" dirty="0"/>
          </a:p>
        </p:txBody>
      </p:sp>
      <p:sp>
        <p:nvSpPr>
          <p:cNvPr id="10" name="Rectangle 9">
            <a:extLst>
              <a:ext uri="{FF2B5EF4-FFF2-40B4-BE49-F238E27FC236}">
                <a16:creationId xmlns:a16="http://schemas.microsoft.com/office/drawing/2014/main" id="{BF6C6D1F-F677-CAFF-3DDF-1E7BA374F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dirty="0"/>
          </a:p>
        </p:txBody>
      </p:sp>
      <p:sp>
        <p:nvSpPr>
          <p:cNvPr id="3" name="Content Placeholder 2">
            <a:extLst>
              <a:ext uri="{FF2B5EF4-FFF2-40B4-BE49-F238E27FC236}">
                <a16:creationId xmlns:a16="http://schemas.microsoft.com/office/drawing/2014/main" id="{E97A267A-6094-64F9-6FFB-2EBBD0AB799E}"/>
              </a:ext>
            </a:extLst>
          </p:cNvPr>
          <p:cNvSpPr>
            <a:spLocks noGrp="1"/>
          </p:cNvSpPr>
          <p:nvPr>
            <p:ph idx="1"/>
          </p:nvPr>
        </p:nvSpPr>
        <p:spPr>
          <a:xfrm>
            <a:off x="2049035" y="6226629"/>
            <a:ext cx="7733295" cy="765110"/>
          </a:xfrm>
        </p:spPr>
        <p:txBody>
          <a:bodyPr>
            <a:normAutofit/>
          </a:bodyPr>
          <a:lstStyle/>
          <a:p>
            <a:pPr marL="0" lvl="0" indent="0">
              <a:spcAft>
                <a:spcPts val="800"/>
              </a:spcAft>
              <a:buSzPts val="1000"/>
              <a:buNone/>
              <a:tabLst>
                <a:tab pos="457200" algn="l"/>
              </a:tabLst>
            </a:pPr>
            <a:r>
              <a:rPr lang="en-ZA" sz="1800" kern="0" dirty="0">
                <a:solidFill>
                  <a:schemeClr val="tx1">
                    <a:lumMod val="50000"/>
                    <a:lumOff val="50000"/>
                  </a:schemeClr>
                </a:solidFill>
                <a:latin typeface="Segoe UI" panose="020B0502040204020203" pitchFamily="34" charset="0"/>
                <a:ea typeface="Times New Roman" panose="02020603050405020304" pitchFamily="18" charset="0"/>
                <a:cs typeface="Times New Roman" panose="02020603050405020304" pitchFamily="18" charset="0"/>
              </a:rPr>
              <a:t>A</a:t>
            </a:r>
            <a:r>
              <a:rPr lang="en-ZA" sz="1800" kern="0" dirty="0">
                <a:solidFill>
                  <a:schemeClr val="tx1">
                    <a:lumMod val="50000"/>
                    <a:lumOff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 structured framework fosters long-term financial sustainability</a:t>
            </a:r>
            <a:r>
              <a:rPr lang="en-ZA" sz="1700" kern="0"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ZA" sz="17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700" dirty="0"/>
          </a:p>
        </p:txBody>
      </p:sp>
      <p:sp>
        <p:nvSpPr>
          <p:cNvPr id="5" name="TextBox 4">
            <a:extLst>
              <a:ext uri="{FF2B5EF4-FFF2-40B4-BE49-F238E27FC236}">
                <a16:creationId xmlns:a16="http://schemas.microsoft.com/office/drawing/2014/main" id="{24008D47-2F76-72F6-9CC3-38AFAC167CF5}"/>
              </a:ext>
            </a:extLst>
          </p:cNvPr>
          <p:cNvSpPr txBox="1"/>
          <p:nvPr/>
        </p:nvSpPr>
        <p:spPr>
          <a:xfrm>
            <a:off x="1402915" y="2880986"/>
            <a:ext cx="9645041" cy="2246769"/>
          </a:xfrm>
          <a:prstGeom prst="rect">
            <a:avLst/>
          </a:prstGeom>
          <a:noFill/>
        </p:spPr>
        <p:txBody>
          <a:bodyPr wrap="square">
            <a:spAutoFit/>
          </a:bodyPr>
          <a:lstStyle/>
          <a:p>
            <a:pPr lvl="1">
              <a:spcBef>
                <a:spcPts val="1200"/>
              </a:spcBef>
              <a:spcAft>
                <a:spcPts val="800"/>
              </a:spcAft>
              <a:buSzPct val="100000"/>
              <a:tabLst>
                <a:tab pos="914400" algn="l"/>
              </a:tabLst>
            </a:pPr>
            <a:r>
              <a:rPr lang="en-US" sz="1800" b="1" i="0" kern="0" dirty="0">
                <a:effectLst/>
                <a:latin typeface="Raleway" pitchFamily="2" charset="0"/>
                <a:ea typeface="Times New Roman" panose="02020603050405020304" pitchFamily="18" charset="0"/>
                <a:cs typeface="Times New Roman" panose="02020603050405020304" pitchFamily="18" charset="0"/>
              </a:rPr>
              <a:t>Operational challenges facing the modern family office, which impact who gets hired, fired, or what the preferences are, for example</a:t>
            </a:r>
            <a:endParaRPr lang="en-ZA" sz="1800" b="1" i="0" kern="0" dirty="0">
              <a:effectLst/>
              <a:latin typeface="Raleway" pitchFamily="2" charset="0"/>
              <a:ea typeface="Times New Roman" panose="02020603050405020304" pitchFamily="18" charset="0"/>
              <a:cs typeface="Times New Roman" panose="02020603050405020304" pitchFamily="18" charset="0"/>
            </a:endParaRPr>
          </a:p>
          <a:p>
            <a:pPr marL="742950" lvl="1" indent="-285750">
              <a:spcBef>
                <a:spcPts val="1200"/>
              </a:spcBef>
              <a:spcAft>
                <a:spcPts val="800"/>
              </a:spcAft>
              <a:buSzPct val="100000"/>
              <a:buFont typeface="Wingdings" panose="05000000000000000000" pitchFamily="2" charset="2"/>
              <a:buChar char="§"/>
              <a:tabLst>
                <a:tab pos="914400" algn="l"/>
              </a:tabLst>
            </a:pPr>
            <a:r>
              <a:rPr lang="en-ZA" sz="1800" i="0" kern="0" dirty="0">
                <a:effectLst/>
                <a:latin typeface="Raleway" pitchFamily="2" charset="0"/>
                <a:ea typeface="Times New Roman" panose="02020603050405020304" pitchFamily="18" charset="0"/>
                <a:cs typeface="Times New Roman" panose="02020603050405020304" pitchFamily="18" charset="0"/>
              </a:rPr>
              <a:t>.</a:t>
            </a:r>
            <a:r>
              <a:rPr lang="en-US" i="0" dirty="0">
                <a:solidFill>
                  <a:srgbClr val="000000"/>
                </a:solidFill>
                <a:effectLst/>
                <a:latin typeface="Open Sans" panose="020B0606030504020204" pitchFamily="34" charset="0"/>
              </a:rPr>
              <a:t>Increased accounting and reporting complexity</a:t>
            </a:r>
            <a:endParaRPr lang="en-ZA" sz="1800" i="0" kern="100" dirty="0">
              <a:effectLst/>
              <a:latin typeface="Raleway" pitchFamily="2" charset="0"/>
              <a:ea typeface="Calibri" panose="020F0502020204030204" pitchFamily="34" charset="0"/>
              <a:cs typeface="Times New Roman" panose="02020603050405020304" pitchFamily="18" charset="0"/>
            </a:endParaRPr>
          </a:p>
          <a:p>
            <a:pPr marL="742950" lvl="1" indent="-285750">
              <a:spcBef>
                <a:spcPts val="1200"/>
              </a:spcBef>
              <a:spcAft>
                <a:spcPts val="800"/>
              </a:spcAft>
              <a:buSzPct val="100000"/>
              <a:buFont typeface="Wingdings" panose="05000000000000000000" pitchFamily="2" charset="2"/>
              <a:buChar char="§"/>
              <a:tabLst>
                <a:tab pos="914400" algn="l"/>
              </a:tabLst>
            </a:pPr>
            <a:r>
              <a:rPr lang="en-ZA" sz="1800" i="0" kern="0" dirty="0">
                <a:effectLst/>
                <a:latin typeface="Raleway" pitchFamily="2" charset="0"/>
                <a:ea typeface="Times New Roman" panose="02020603050405020304" pitchFamily="18" charset="0"/>
                <a:cs typeface="Times New Roman" panose="02020603050405020304" pitchFamily="18" charset="0"/>
              </a:rPr>
              <a:t>.</a:t>
            </a:r>
            <a:r>
              <a:rPr lang="en-ZA" i="0" dirty="0">
                <a:solidFill>
                  <a:srgbClr val="000000"/>
                </a:solidFill>
                <a:effectLst/>
                <a:latin typeface="Open Sans" panose="020B0606030504020204" pitchFamily="34" charset="0"/>
              </a:rPr>
              <a:t>Data security </a:t>
            </a:r>
          </a:p>
          <a:p>
            <a:pPr marL="742950" lvl="1" indent="-285750">
              <a:spcBef>
                <a:spcPts val="1200"/>
              </a:spcBef>
              <a:spcAft>
                <a:spcPts val="800"/>
              </a:spcAft>
              <a:buSzPct val="100000"/>
              <a:buFont typeface="Wingdings" panose="05000000000000000000" pitchFamily="2" charset="2"/>
              <a:buChar char="§"/>
              <a:tabLst>
                <a:tab pos="914400" algn="l"/>
              </a:tabLst>
            </a:pPr>
            <a:r>
              <a:rPr lang="en-ZA" i="0" dirty="0">
                <a:solidFill>
                  <a:srgbClr val="000000"/>
                </a:solidFill>
                <a:effectLst/>
                <a:latin typeface="Open Sans" panose="020B0606030504020204" pitchFamily="34" charset="0"/>
              </a:rPr>
              <a:t>Generational changes</a:t>
            </a:r>
            <a:endParaRPr lang="en-ZA" sz="1800" i="0" kern="0" dirty="0">
              <a:effectLst/>
              <a:latin typeface="Raleway" pitchFamily="2"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B29F86B-E096-5C3F-D533-6CD12CB500F0}"/>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spTree>
    <p:extLst>
      <p:ext uri="{BB962C8B-B14F-4D97-AF65-F5344CB8AC3E}">
        <p14:creationId xmlns:p14="http://schemas.microsoft.com/office/powerpoint/2010/main" val="163286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5DEA834-B152-7794-CD86-D3D4D2B7254C}"/>
            </a:ext>
          </a:extLst>
        </p:cNvPr>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47A91-F21C-6521-6730-7922821C7BED}"/>
              </a:ext>
            </a:extLst>
          </p:cNvPr>
          <p:cNvSpPr>
            <a:spLocks noGrp="1"/>
          </p:cNvSpPr>
          <p:nvPr>
            <p:ph type="title"/>
          </p:nvPr>
        </p:nvSpPr>
        <p:spPr>
          <a:xfrm>
            <a:off x="643467" y="685800"/>
            <a:ext cx="10905066" cy="1485900"/>
          </a:xfrm>
          <a:noFill/>
        </p:spPr>
        <p:txBody>
          <a:bodyPr>
            <a:normAutofit/>
          </a:bodyPr>
          <a:lstStyle/>
          <a:p>
            <a:pPr algn="ctr"/>
            <a:r>
              <a:rPr lang="en-US" sz="2400" kern="0">
                <a:effectLst/>
                <a:latin typeface="Segoe UI" panose="020B0502040204020203" pitchFamily="34" charset="0"/>
                <a:ea typeface="Times New Roman" panose="02020603050405020304" pitchFamily="18" charset="0"/>
                <a:cs typeface="Times New Roman" panose="02020603050405020304" pitchFamily="18" charset="0"/>
              </a:rPr>
              <a:t>Who is in the reporting or firing line, and how do we report and communicate? Trends, changes, and preferences.</a:t>
            </a:r>
            <a:br>
              <a:rPr lang="en-US" sz="2400" kern="0">
                <a:effectLst/>
                <a:latin typeface="Segoe UI" panose="020B0502040204020203" pitchFamily="34" charset="0"/>
                <a:ea typeface="Times New Roman" panose="02020603050405020304" pitchFamily="18" charset="0"/>
                <a:cs typeface="Times New Roman" panose="02020603050405020304" pitchFamily="18" charset="0"/>
              </a:rPr>
            </a:br>
            <a:br>
              <a:rPr lang="en-ZA" sz="2400"/>
            </a:br>
            <a:endParaRPr lang="en-ZA" sz="2400"/>
          </a:p>
        </p:txBody>
      </p:sp>
      <p:sp>
        <p:nvSpPr>
          <p:cNvPr id="8" name="Rectangle 7">
            <a:extLst>
              <a:ext uri="{FF2B5EF4-FFF2-40B4-BE49-F238E27FC236}">
                <a16:creationId xmlns:a16="http://schemas.microsoft.com/office/drawing/2014/main" id="{A187B647-5096-FB34-0AAB-3E5C56F87C35}"/>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graphicFrame>
        <p:nvGraphicFramePr>
          <p:cNvPr id="1036" name="TextBox 4">
            <a:extLst>
              <a:ext uri="{FF2B5EF4-FFF2-40B4-BE49-F238E27FC236}">
                <a16:creationId xmlns:a16="http://schemas.microsoft.com/office/drawing/2014/main" id="{D2C31CD3-73A6-016E-7BE0-983F1E059668}"/>
              </a:ext>
            </a:extLst>
          </p:cNvPr>
          <p:cNvGraphicFramePr/>
          <p:nvPr>
            <p:extLst>
              <p:ext uri="{D42A27DB-BD31-4B8C-83A1-F6EECF244321}">
                <p14:modId xmlns:p14="http://schemas.microsoft.com/office/powerpoint/2010/main" val="271563406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30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1C313AB-6377-69D0-6F1A-19B8DCBE5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F02C2-638F-F884-1F81-FEF801F4E846}"/>
              </a:ext>
            </a:extLst>
          </p:cNvPr>
          <p:cNvSpPr>
            <a:spLocks noGrp="1"/>
          </p:cNvSpPr>
          <p:nvPr>
            <p:ph type="title"/>
          </p:nvPr>
        </p:nvSpPr>
        <p:spPr>
          <a:xfrm>
            <a:off x="1371600" y="685800"/>
            <a:ext cx="9601200" cy="1485900"/>
          </a:xfrm>
        </p:spPr>
        <p:txBody>
          <a:bodyPr>
            <a:noAutofit/>
          </a:bodyPr>
          <a:lstStyle/>
          <a:p>
            <a:r>
              <a:rPr lang="en-US" sz="3200" kern="0" dirty="0">
                <a:effectLst/>
                <a:latin typeface="Segoe UI" panose="020B0502040204020203" pitchFamily="34" charset="0"/>
                <a:ea typeface="Times New Roman" panose="02020603050405020304" pitchFamily="18" charset="0"/>
                <a:cs typeface="Times New Roman" panose="02020603050405020304" pitchFamily="18" charset="0"/>
              </a:rPr>
              <a:t>Who is in the reporting or firing line, and how do we report and communicate? Trends, changes, and preferences.</a:t>
            </a:r>
            <a:br>
              <a:rPr lang="en-US" sz="3200" kern="0" dirty="0">
                <a:effectLst/>
                <a:latin typeface="Segoe UI" panose="020B0502040204020203" pitchFamily="34" charset="0"/>
                <a:ea typeface="Times New Roman" panose="02020603050405020304" pitchFamily="18" charset="0"/>
                <a:cs typeface="Times New Roman" panose="02020603050405020304" pitchFamily="18" charset="0"/>
              </a:rPr>
            </a:br>
            <a:br>
              <a:rPr lang="en-ZA" sz="3200" dirty="0"/>
            </a:br>
            <a:endParaRPr lang="en-ZA" sz="3200" dirty="0"/>
          </a:p>
        </p:txBody>
      </p:sp>
      <p:sp>
        <p:nvSpPr>
          <p:cNvPr id="8" name="Rectangle 7">
            <a:extLst>
              <a:ext uri="{FF2B5EF4-FFF2-40B4-BE49-F238E27FC236}">
                <a16:creationId xmlns:a16="http://schemas.microsoft.com/office/drawing/2014/main" id="{8327BDF8-4BCC-AA82-8975-A66DF32546FB}"/>
              </a:ext>
            </a:extLst>
          </p:cNvPr>
          <p:cNvSpPr/>
          <p:nvPr/>
        </p:nvSpPr>
        <p:spPr>
          <a:xfrm>
            <a:off x="1235678" y="5993364"/>
            <a:ext cx="569167" cy="615820"/>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2">
                  <a:lumMod val="75000"/>
                </a:schemeClr>
              </a:solidFill>
            </a:endParaRPr>
          </a:p>
        </p:txBody>
      </p:sp>
      <p:graphicFrame>
        <p:nvGraphicFramePr>
          <p:cNvPr id="1034" name="TextBox 4">
            <a:extLst>
              <a:ext uri="{FF2B5EF4-FFF2-40B4-BE49-F238E27FC236}">
                <a16:creationId xmlns:a16="http://schemas.microsoft.com/office/drawing/2014/main" id="{96E79804-F264-68AB-06C1-1BE07186C7F2}"/>
              </a:ext>
            </a:extLst>
          </p:cNvPr>
          <p:cNvGraphicFramePr/>
          <p:nvPr>
            <p:extLst>
              <p:ext uri="{D42A27DB-BD31-4B8C-83A1-F6EECF244321}">
                <p14:modId xmlns:p14="http://schemas.microsoft.com/office/powerpoint/2010/main" val="232378454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92565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{B922F796-836C-4D77-8DA8-48D2689CE43F}tf10001105</Template>
  <TotalTime>0</TotalTime>
  <Words>1631</Words>
  <Application>Microsoft Office PowerPoint</Application>
  <PresentationFormat>Widescreen</PresentationFormat>
  <Paragraphs>178</Paragraphs>
  <Slides>15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Bookman Old Style</vt:lpstr>
      <vt:lpstr>Calibri</vt:lpstr>
      <vt:lpstr>Franklin Gothic Book</vt:lpstr>
      <vt:lpstr>Gotham Book</vt:lpstr>
      <vt:lpstr>Open Sans</vt:lpstr>
      <vt:lpstr>Raleway</vt:lpstr>
      <vt:lpstr>Segoe UI</vt:lpstr>
      <vt:lpstr>Wingdings</vt:lpstr>
      <vt:lpstr>Crop</vt:lpstr>
      <vt:lpstr>Custom</vt:lpstr>
      <vt:lpstr>PowerPoint Presentation</vt:lpstr>
      <vt:lpstr>Introduction </vt:lpstr>
      <vt:lpstr>Why choose Garde Capital </vt:lpstr>
      <vt:lpstr>Our Global Reach and Experience </vt:lpstr>
      <vt:lpstr>Who is in the reporting or firing line, and how do we report and communicate? Trends, changes, and preferences. </vt:lpstr>
      <vt:lpstr>Who is in the reporting or firing line, and how do we report and communicate? Trends, changes, and preferences. </vt:lpstr>
      <vt:lpstr>Who is in the reporting or firing line, and how do we report and communicate? Trends, changes, and preferences. </vt:lpstr>
      <vt:lpstr>Who is in the reporting or firing line, and how do we report and communicate? Trends, changes, and preferences.  </vt:lpstr>
      <vt:lpstr>Who is in the reporting or firing line, and how do we report and communicate? Trends, changes, and preferences.  </vt:lpstr>
      <vt:lpstr>Who is in the reporting or firing line, and how do we report and communicate? Trends, changes, and preferences. </vt:lpstr>
      <vt:lpstr>Preparing the Next Generation </vt:lpstr>
      <vt:lpstr>Multi Family Office Advantages </vt:lpstr>
      <vt:lpstr>Designing a Legacy </vt:lpstr>
      <vt:lpstr>Designing a Legacy </vt:lpstr>
      <vt:lpstr>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Thornhill</dc:creator>
  <cp:lastModifiedBy>Shaun Slabber</cp:lastModifiedBy>
  <cp:revision>9</cp:revision>
  <cp:lastPrinted>2024-01-11T10:05:11Z</cp:lastPrinted>
  <dcterms:created xsi:type="dcterms:W3CDTF">2023-09-27T14:15:38Z</dcterms:created>
  <dcterms:modified xsi:type="dcterms:W3CDTF">2025-05-20T08:48:25Z</dcterms:modified>
</cp:coreProperties>
</file>