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1" r:id="rId3"/>
    <p:sldId id="272" r:id="rId4"/>
    <p:sldId id="300" r:id="rId5"/>
    <p:sldId id="274" r:id="rId6"/>
    <p:sldId id="267" r:id="rId7"/>
    <p:sldId id="301" r:id="rId8"/>
    <p:sldId id="303" r:id="rId9"/>
    <p:sldId id="304" r:id="rId10"/>
    <p:sldId id="305" r:id="rId11"/>
    <p:sldId id="306" r:id="rId12"/>
    <p:sldId id="307" r:id="rId13"/>
    <p:sldId id="308" r:id="rId14"/>
    <p:sldId id="309" r:id="rId15"/>
    <p:sldId id="276" r:id="rId16"/>
    <p:sldId id="299" r:id="rId17"/>
    <p:sldId id="279" r:id="rId18"/>
    <p:sldId id="286"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60E39EC-E34B-47C7-B1FF-95BD919344A0}">
          <p14:sldIdLst>
            <p14:sldId id="257"/>
            <p14:sldId id="271"/>
            <p14:sldId id="272"/>
            <p14:sldId id="300"/>
            <p14:sldId id="274"/>
            <p14:sldId id="267"/>
            <p14:sldId id="301"/>
            <p14:sldId id="303"/>
            <p14:sldId id="304"/>
            <p14:sldId id="305"/>
            <p14:sldId id="306"/>
            <p14:sldId id="307"/>
            <p14:sldId id="308"/>
            <p14:sldId id="309"/>
            <p14:sldId id="276"/>
            <p14:sldId id="299"/>
            <p14:sldId id="279"/>
            <p14:sldId id="286"/>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0E726-E5BD-4F8C-AFBF-DCB40E0F97B7}" v="80" dt="2025-06-19T18:59:02.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454" autoAdjust="0"/>
  </p:normalViewPr>
  <p:slideViewPr>
    <p:cSldViewPr snapToGrid="0">
      <p:cViewPr varScale="1">
        <p:scale>
          <a:sx n="38" d="100"/>
          <a:sy n="38" d="100"/>
        </p:scale>
        <p:origin x="1764"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Klein" userId="c2bc2d9da32283f1" providerId="LiveId" clId="{0E70E726-E5BD-4F8C-AFBF-DCB40E0F97B7}"/>
    <pc:docChg chg="undo custSel addSld delSld modSld sldOrd modSection">
      <pc:chgData name="Anne Klein" userId="c2bc2d9da32283f1" providerId="LiveId" clId="{0E70E726-E5BD-4F8C-AFBF-DCB40E0F97B7}" dt="2025-06-19T18:59:25.903" v="1719" actId="1076"/>
      <pc:docMkLst>
        <pc:docMk/>
      </pc:docMkLst>
      <pc:sldChg chg="addSp modSp mod modNotesTx">
        <pc:chgData name="Anne Klein" userId="c2bc2d9da32283f1" providerId="LiveId" clId="{0E70E726-E5BD-4F8C-AFBF-DCB40E0F97B7}" dt="2025-06-19T18:55:59.743" v="1707" actId="20577"/>
        <pc:sldMkLst>
          <pc:docMk/>
          <pc:sldMk cId="139879953" sldId="257"/>
        </pc:sldMkLst>
        <pc:spChg chg="mod">
          <ac:chgData name="Anne Klein" userId="c2bc2d9da32283f1" providerId="LiveId" clId="{0E70E726-E5BD-4F8C-AFBF-DCB40E0F97B7}" dt="2025-06-19T18:55:59.743" v="1707" actId="20577"/>
          <ac:spMkLst>
            <pc:docMk/>
            <pc:sldMk cId="139879953" sldId="257"/>
            <ac:spMk id="4" creationId="{4B3A4D71-AF7F-2820-45B1-10FFAA85A57D}"/>
          </ac:spMkLst>
        </pc:spChg>
        <pc:spChg chg="mod">
          <ac:chgData name="Anne Klein" userId="c2bc2d9da32283f1" providerId="LiveId" clId="{0E70E726-E5BD-4F8C-AFBF-DCB40E0F97B7}" dt="2025-06-19T13:12:44.077" v="901" actId="6549"/>
          <ac:spMkLst>
            <pc:docMk/>
            <pc:sldMk cId="139879953" sldId="257"/>
            <ac:spMk id="7" creationId="{690C7EEA-1A4D-E70C-7077-5C6D58774779}"/>
          </ac:spMkLst>
        </pc:spChg>
        <pc:spChg chg="mod">
          <ac:chgData name="Anne Klein" userId="c2bc2d9da32283f1" providerId="LiveId" clId="{0E70E726-E5BD-4F8C-AFBF-DCB40E0F97B7}" dt="2025-06-19T13:26:38.765" v="1154" actId="1076"/>
          <ac:spMkLst>
            <pc:docMk/>
            <pc:sldMk cId="139879953" sldId="257"/>
            <ac:spMk id="10" creationId="{60B7239D-E0E5-FF3B-DB8D-F1D0EFE49B13}"/>
          </ac:spMkLst>
        </pc:spChg>
        <pc:picChg chg="add mod">
          <ac:chgData name="Anne Klein" userId="c2bc2d9da32283f1" providerId="LiveId" clId="{0E70E726-E5BD-4F8C-AFBF-DCB40E0F97B7}" dt="2025-06-19T13:59:51.549" v="1631" actId="1076"/>
          <ac:picMkLst>
            <pc:docMk/>
            <pc:sldMk cId="139879953" sldId="257"/>
            <ac:picMk id="5" creationId="{A7E509AC-4F37-E90C-A15C-614C7C7C3DCE}"/>
          </ac:picMkLst>
        </pc:picChg>
        <pc:picChg chg="add mod">
          <ac:chgData name="Anne Klein" userId="c2bc2d9da32283f1" providerId="LiveId" clId="{0E70E726-E5BD-4F8C-AFBF-DCB40E0F97B7}" dt="2025-06-19T13:59:49.307" v="1630" actId="1076"/>
          <ac:picMkLst>
            <pc:docMk/>
            <pc:sldMk cId="139879953" sldId="257"/>
            <ac:picMk id="9" creationId="{08F606B9-1398-9A46-06B7-A64795541976}"/>
          </ac:picMkLst>
        </pc:picChg>
      </pc:sldChg>
      <pc:sldChg chg="del">
        <pc:chgData name="Anne Klein" userId="c2bc2d9da32283f1" providerId="LiveId" clId="{0E70E726-E5BD-4F8C-AFBF-DCB40E0F97B7}" dt="2025-06-19T12:25:43.798" v="226" actId="2696"/>
        <pc:sldMkLst>
          <pc:docMk/>
          <pc:sldMk cId="2351432417" sldId="259"/>
        </pc:sldMkLst>
      </pc:sldChg>
      <pc:sldChg chg="del">
        <pc:chgData name="Anne Klein" userId="c2bc2d9da32283f1" providerId="LiveId" clId="{0E70E726-E5BD-4F8C-AFBF-DCB40E0F97B7}" dt="2025-06-19T12:50:26.582" v="584" actId="2696"/>
        <pc:sldMkLst>
          <pc:docMk/>
          <pc:sldMk cId="1301873553" sldId="261"/>
        </pc:sldMkLst>
      </pc:sldChg>
      <pc:sldChg chg="del">
        <pc:chgData name="Anne Klein" userId="c2bc2d9da32283f1" providerId="LiveId" clId="{0E70E726-E5BD-4F8C-AFBF-DCB40E0F97B7}" dt="2025-06-19T12:28:14.652" v="242" actId="2696"/>
        <pc:sldMkLst>
          <pc:docMk/>
          <pc:sldMk cId="2612015028" sldId="262"/>
        </pc:sldMkLst>
      </pc:sldChg>
      <pc:sldChg chg="del">
        <pc:chgData name="Anne Klein" userId="c2bc2d9da32283f1" providerId="LiveId" clId="{0E70E726-E5BD-4F8C-AFBF-DCB40E0F97B7}" dt="2025-06-19T12:50:34.281" v="585" actId="2696"/>
        <pc:sldMkLst>
          <pc:docMk/>
          <pc:sldMk cId="1477269443" sldId="266"/>
        </pc:sldMkLst>
      </pc:sldChg>
      <pc:sldChg chg="addSp delSp modSp mod">
        <pc:chgData name="Anne Klein" userId="c2bc2d9da32283f1" providerId="LiveId" clId="{0E70E726-E5BD-4F8C-AFBF-DCB40E0F97B7}" dt="2025-06-19T13:51:59.833" v="1550" actId="255"/>
        <pc:sldMkLst>
          <pc:docMk/>
          <pc:sldMk cId="2623060232" sldId="267"/>
        </pc:sldMkLst>
        <pc:spChg chg="mod">
          <ac:chgData name="Anne Klein" userId="c2bc2d9da32283f1" providerId="LiveId" clId="{0E70E726-E5BD-4F8C-AFBF-DCB40E0F97B7}" dt="2025-06-19T13:51:59.833" v="1550" actId="255"/>
          <ac:spMkLst>
            <pc:docMk/>
            <pc:sldMk cId="2623060232" sldId="267"/>
            <ac:spMk id="2" creationId="{1AC62C05-1965-D5EB-0A27-55AD255ADB0B}"/>
          </ac:spMkLst>
        </pc:spChg>
        <pc:spChg chg="add mod">
          <ac:chgData name="Anne Klein" userId="c2bc2d9da32283f1" providerId="LiveId" clId="{0E70E726-E5BD-4F8C-AFBF-DCB40E0F97B7}" dt="2025-06-19T13:49:58.193" v="1528" actId="1076"/>
          <ac:spMkLst>
            <pc:docMk/>
            <pc:sldMk cId="2623060232" sldId="267"/>
            <ac:spMk id="5" creationId="{7D515A3D-FA90-FB2A-2A0C-42988058AD43}"/>
          </ac:spMkLst>
        </pc:spChg>
        <pc:graphicFrameChg chg="add mod">
          <ac:chgData name="Anne Klein" userId="c2bc2d9da32283f1" providerId="LiveId" clId="{0E70E726-E5BD-4F8C-AFBF-DCB40E0F97B7}" dt="2025-06-19T12:20:26.530" v="182"/>
          <ac:graphicFrameMkLst>
            <pc:docMk/>
            <pc:sldMk cId="2623060232" sldId="267"/>
            <ac:graphicFrameMk id="4" creationId="{AD2AF394-0295-C615-EAEF-892D5F9DD6EF}"/>
          </ac:graphicFrameMkLst>
        </pc:graphicFrameChg>
        <pc:graphicFrameChg chg="del mod">
          <ac:chgData name="Anne Klein" userId="c2bc2d9da32283f1" providerId="LiveId" clId="{0E70E726-E5BD-4F8C-AFBF-DCB40E0F97B7}" dt="2025-06-19T12:20:24.622" v="181" actId="21"/>
          <ac:graphicFrameMkLst>
            <pc:docMk/>
            <pc:sldMk cId="2623060232" sldId="267"/>
            <ac:graphicFrameMk id="18" creationId="{AD2AF394-0295-C615-EAEF-892D5F9DD6EF}"/>
          </ac:graphicFrameMkLst>
        </pc:graphicFrameChg>
        <pc:picChg chg="mod">
          <ac:chgData name="Anne Klein" userId="c2bc2d9da32283f1" providerId="LiveId" clId="{0E70E726-E5BD-4F8C-AFBF-DCB40E0F97B7}" dt="2025-06-19T13:49:35.974" v="1514" actId="1076"/>
          <ac:picMkLst>
            <pc:docMk/>
            <pc:sldMk cId="2623060232" sldId="267"/>
            <ac:picMk id="3" creationId="{D3AA7965-FA3C-AC02-A75D-C83AD04F66D6}"/>
          </ac:picMkLst>
        </pc:picChg>
      </pc:sldChg>
      <pc:sldChg chg="addSp delSp modSp mod">
        <pc:chgData name="Anne Klein" userId="c2bc2d9da32283f1" providerId="LiveId" clId="{0E70E726-E5BD-4F8C-AFBF-DCB40E0F97B7}" dt="2025-06-19T14:00:18.964" v="1632"/>
        <pc:sldMkLst>
          <pc:docMk/>
          <pc:sldMk cId="3990628293" sldId="271"/>
        </pc:sldMkLst>
        <pc:spChg chg="mod">
          <ac:chgData name="Anne Klein" userId="c2bc2d9da32283f1" providerId="LiveId" clId="{0E70E726-E5BD-4F8C-AFBF-DCB40E0F97B7}" dt="2025-06-19T13:52:33.660" v="1553" actId="1076"/>
          <ac:spMkLst>
            <pc:docMk/>
            <pc:sldMk cId="3990628293" sldId="271"/>
            <ac:spMk id="2" creationId="{1AC62C05-1965-D5EB-0A27-55AD255ADB0B}"/>
          </ac:spMkLst>
        </pc:spChg>
        <pc:spChg chg="del">
          <ac:chgData name="Anne Klein" userId="c2bc2d9da32283f1" providerId="LiveId" clId="{0E70E726-E5BD-4F8C-AFBF-DCB40E0F97B7}" dt="2025-06-19T12:16:53.552" v="62" actId="26606"/>
          <ac:spMkLst>
            <pc:docMk/>
            <pc:sldMk cId="3990628293" sldId="271"/>
            <ac:spMk id="11" creationId="{1B15ED52-F352-441B-82BF-E0EA34836D08}"/>
          </ac:spMkLst>
        </pc:spChg>
        <pc:spChg chg="del">
          <ac:chgData name="Anne Klein" userId="c2bc2d9da32283f1" providerId="LiveId" clId="{0E70E726-E5BD-4F8C-AFBF-DCB40E0F97B7}" dt="2025-06-19T12:16:53.552" v="62" actId="26606"/>
          <ac:spMkLst>
            <pc:docMk/>
            <pc:sldMk cId="3990628293" sldId="271"/>
            <ac:spMk id="13" creationId="{61707E60-CEC9-4661-AA82-69242EB4BDC3}"/>
          </ac:spMkLst>
        </pc:spChg>
        <pc:spChg chg="del">
          <ac:chgData name="Anne Klein" userId="c2bc2d9da32283f1" providerId="LiveId" clId="{0E70E726-E5BD-4F8C-AFBF-DCB40E0F97B7}" dt="2025-06-19T12:16:53.552" v="62" actId="26606"/>
          <ac:spMkLst>
            <pc:docMk/>
            <pc:sldMk cId="3990628293" sldId="271"/>
            <ac:spMk id="15" creationId="{8F035CD8-AE30-4146-96F2-036B0CE5E4F3}"/>
          </ac:spMkLst>
        </pc:spChg>
        <pc:spChg chg="add del">
          <ac:chgData name="Anne Klein" userId="c2bc2d9da32283f1" providerId="LiveId" clId="{0E70E726-E5BD-4F8C-AFBF-DCB40E0F97B7}" dt="2025-06-19T13:44:03.849" v="1478" actId="26606"/>
          <ac:spMkLst>
            <pc:docMk/>
            <pc:sldMk cId="3990628293" sldId="271"/>
            <ac:spMk id="20" creationId="{45D37F4E-DDB4-456B-97E0-9937730A039F}"/>
          </ac:spMkLst>
        </pc:spChg>
        <pc:spChg chg="add del">
          <ac:chgData name="Anne Klein" userId="c2bc2d9da32283f1" providerId="LiveId" clId="{0E70E726-E5BD-4F8C-AFBF-DCB40E0F97B7}" dt="2025-06-19T13:44:03.849" v="1478" actId="26606"/>
          <ac:spMkLst>
            <pc:docMk/>
            <pc:sldMk cId="3990628293" sldId="271"/>
            <ac:spMk id="22" creationId="{B2DD41CD-8F47-4F56-AD12-4E2FF7696987}"/>
          </ac:spMkLst>
        </pc:spChg>
        <pc:spChg chg="add">
          <ac:chgData name="Anne Klein" userId="c2bc2d9da32283f1" providerId="LiveId" clId="{0E70E726-E5BD-4F8C-AFBF-DCB40E0F97B7}" dt="2025-06-19T13:44:03.849" v="1478" actId="26606"/>
          <ac:spMkLst>
            <pc:docMk/>
            <pc:sldMk cId="3990628293" sldId="271"/>
            <ac:spMk id="27" creationId="{45D37F4E-DDB4-456B-97E0-9937730A039F}"/>
          </ac:spMkLst>
        </pc:spChg>
        <pc:spChg chg="add">
          <ac:chgData name="Anne Klein" userId="c2bc2d9da32283f1" providerId="LiveId" clId="{0E70E726-E5BD-4F8C-AFBF-DCB40E0F97B7}" dt="2025-06-19T13:44:03.849" v="1478" actId="26606"/>
          <ac:spMkLst>
            <pc:docMk/>
            <pc:sldMk cId="3990628293" sldId="271"/>
            <ac:spMk id="29" creationId="{B2DD41CD-8F47-4F56-AD12-4E2FF7696987}"/>
          </ac:spMkLst>
        </pc:spChg>
        <pc:graphicFrameChg chg="mod modGraphic">
          <ac:chgData name="Anne Klein" userId="c2bc2d9da32283f1" providerId="LiveId" clId="{0E70E726-E5BD-4F8C-AFBF-DCB40E0F97B7}" dt="2025-06-19T14:00:18.964" v="1632"/>
          <ac:graphicFrameMkLst>
            <pc:docMk/>
            <pc:sldMk cId="3990628293" sldId="271"/>
            <ac:graphicFrameMk id="6" creationId="{349B381A-6815-24F9-1238-A3DB1CA2781E}"/>
          </ac:graphicFrameMkLst>
        </pc:graphicFrameChg>
        <pc:picChg chg="mod">
          <ac:chgData name="Anne Klein" userId="c2bc2d9da32283f1" providerId="LiveId" clId="{0E70E726-E5BD-4F8C-AFBF-DCB40E0F97B7}" dt="2025-06-19T12:16:53.552" v="62" actId="26606"/>
          <ac:picMkLst>
            <pc:docMk/>
            <pc:sldMk cId="3990628293" sldId="271"/>
            <ac:picMk id="4" creationId="{E14ACFF6-70D1-68CB-306E-CB5DE83DF581}"/>
          </ac:picMkLst>
        </pc:picChg>
      </pc:sldChg>
      <pc:sldChg chg="addSp delSp modSp mod modNotesTx">
        <pc:chgData name="Anne Klein" userId="c2bc2d9da32283f1" providerId="LiveId" clId="{0E70E726-E5BD-4F8C-AFBF-DCB40E0F97B7}" dt="2025-06-19T13:59:27.462" v="1627" actId="20577"/>
        <pc:sldMkLst>
          <pc:docMk/>
          <pc:sldMk cId="1824104267" sldId="272"/>
        </pc:sldMkLst>
        <pc:spChg chg="mod">
          <ac:chgData name="Anne Klein" userId="c2bc2d9da32283f1" providerId="LiveId" clId="{0E70E726-E5BD-4F8C-AFBF-DCB40E0F97B7}" dt="2025-06-19T13:51:12.622" v="1536" actId="255"/>
          <ac:spMkLst>
            <pc:docMk/>
            <pc:sldMk cId="1824104267" sldId="272"/>
            <ac:spMk id="2" creationId="{1AC62C05-1965-D5EB-0A27-55AD255ADB0B}"/>
          </ac:spMkLst>
        </pc:spChg>
        <pc:spChg chg="add del mod ord">
          <ac:chgData name="Anne Klein" userId="c2bc2d9da32283f1" providerId="LiveId" clId="{0E70E726-E5BD-4F8C-AFBF-DCB40E0F97B7}" dt="2025-06-19T13:14:37.623" v="958" actId="26606"/>
          <ac:spMkLst>
            <pc:docMk/>
            <pc:sldMk cId="1824104267" sldId="272"/>
            <ac:spMk id="5" creationId="{44B1AD97-213F-4D41-DDE0-D3B53D3580AA}"/>
          </ac:spMkLst>
        </pc:spChg>
        <pc:spChg chg="del">
          <ac:chgData name="Anne Klein" userId="c2bc2d9da32283f1" providerId="LiveId" clId="{0E70E726-E5BD-4F8C-AFBF-DCB40E0F97B7}" dt="2025-06-19T12:26:24.451" v="228" actId="26606"/>
          <ac:spMkLst>
            <pc:docMk/>
            <pc:sldMk cId="1824104267" sldId="272"/>
            <ac:spMk id="15" creationId="{B7D3B4FC-79F4-47D2-9D79-DA876E6AD813}"/>
          </ac:spMkLst>
        </pc:spChg>
        <pc:spChg chg="del">
          <ac:chgData name="Anne Klein" userId="c2bc2d9da32283f1" providerId="LiveId" clId="{0E70E726-E5BD-4F8C-AFBF-DCB40E0F97B7}" dt="2025-06-19T12:26:24.451" v="228" actId="26606"/>
          <ac:spMkLst>
            <pc:docMk/>
            <pc:sldMk cId="1824104267" sldId="272"/>
            <ac:spMk id="16" creationId="{B86AA2DA-281A-4806-8977-D617AEAC830F}"/>
          </ac:spMkLst>
        </pc:spChg>
        <pc:spChg chg="del">
          <ac:chgData name="Anne Klein" userId="c2bc2d9da32283f1" providerId="LiveId" clId="{0E70E726-E5BD-4F8C-AFBF-DCB40E0F97B7}" dt="2025-06-19T12:26:24.451" v="228" actId="26606"/>
          <ac:spMkLst>
            <pc:docMk/>
            <pc:sldMk cId="1824104267" sldId="272"/>
            <ac:spMk id="17" creationId="{2775D660-3127-4688-9782-F7C4639B1691}"/>
          </ac:spMkLst>
        </pc:spChg>
        <pc:spChg chg="del">
          <ac:chgData name="Anne Klein" userId="c2bc2d9da32283f1" providerId="LiveId" clId="{0E70E726-E5BD-4F8C-AFBF-DCB40E0F97B7}" dt="2025-06-19T12:26:24.451" v="228" actId="26606"/>
          <ac:spMkLst>
            <pc:docMk/>
            <pc:sldMk cId="1824104267" sldId="272"/>
            <ac:spMk id="20" creationId="{F944E337-3E5D-4A1F-A5A1-2057F25B8A7B}"/>
          </ac:spMkLst>
        </pc:spChg>
        <pc:spChg chg="del">
          <ac:chgData name="Anne Klein" userId="c2bc2d9da32283f1" providerId="LiveId" clId="{0E70E726-E5BD-4F8C-AFBF-DCB40E0F97B7}" dt="2025-06-19T12:26:24.451" v="228" actId="26606"/>
          <ac:spMkLst>
            <pc:docMk/>
            <pc:sldMk cId="1824104267" sldId="272"/>
            <ac:spMk id="21" creationId="{4B24796A-C1F6-4B21-B963-70E55A144F0A}"/>
          </ac:spMkLst>
        </pc:spChg>
        <pc:spChg chg="del">
          <ac:chgData name="Anne Klein" userId="c2bc2d9da32283f1" providerId="LiveId" clId="{0E70E726-E5BD-4F8C-AFBF-DCB40E0F97B7}" dt="2025-06-19T12:26:24.451" v="228" actId="26606"/>
          <ac:spMkLst>
            <pc:docMk/>
            <pc:sldMk cId="1824104267" sldId="272"/>
            <ac:spMk id="22" creationId="{8101159E-D455-456F-8FE1-396AB1590C2F}"/>
          </ac:spMkLst>
        </pc:spChg>
        <pc:spChg chg="del">
          <ac:chgData name="Anne Klein" userId="c2bc2d9da32283f1" providerId="LiveId" clId="{0E70E726-E5BD-4F8C-AFBF-DCB40E0F97B7}" dt="2025-06-19T12:26:24.451" v="228" actId="26606"/>
          <ac:spMkLst>
            <pc:docMk/>
            <pc:sldMk cId="1824104267" sldId="272"/>
            <ac:spMk id="23" creationId="{1F9FDF39-7A42-411B-85F1-9DE812C7A75B}"/>
          </ac:spMkLst>
        </pc:spChg>
        <pc:spChg chg="add del">
          <ac:chgData name="Anne Klein" userId="c2bc2d9da32283f1" providerId="LiveId" clId="{0E70E726-E5BD-4F8C-AFBF-DCB40E0F97B7}" dt="2025-06-19T12:31:20.363" v="258" actId="26606"/>
          <ac:spMkLst>
            <pc:docMk/>
            <pc:sldMk cId="1824104267" sldId="272"/>
            <ac:spMk id="28" creationId="{7E6D2D34-4BB4-460B-8844-027610FB21F5}"/>
          </ac:spMkLst>
        </pc:spChg>
        <pc:spChg chg="add del">
          <ac:chgData name="Anne Klein" userId="c2bc2d9da32283f1" providerId="LiveId" clId="{0E70E726-E5BD-4F8C-AFBF-DCB40E0F97B7}" dt="2025-06-19T13:44:19.643" v="1479" actId="26606"/>
          <ac:spMkLst>
            <pc:docMk/>
            <pc:sldMk cId="1824104267" sldId="272"/>
            <ac:spMk id="39" creationId="{352BEC0E-22F8-46D0-9632-375DB541B06C}"/>
          </ac:spMkLst>
        </pc:spChg>
        <pc:spChg chg="add del">
          <ac:chgData name="Anne Klein" userId="c2bc2d9da32283f1" providerId="LiveId" clId="{0E70E726-E5BD-4F8C-AFBF-DCB40E0F97B7}" dt="2025-06-19T13:44:19.643" v="1479" actId="26606"/>
          <ac:spMkLst>
            <pc:docMk/>
            <pc:sldMk cId="1824104267" sldId="272"/>
            <ac:spMk id="41" creationId="{3FCFB1DE-0B7E-48CC-BA90-B2AB0889F9D6}"/>
          </ac:spMkLst>
        </pc:spChg>
        <pc:spChg chg="add">
          <ac:chgData name="Anne Klein" userId="c2bc2d9da32283f1" providerId="LiveId" clId="{0E70E726-E5BD-4F8C-AFBF-DCB40E0F97B7}" dt="2025-06-19T13:44:19.643" v="1479" actId="26606"/>
          <ac:spMkLst>
            <pc:docMk/>
            <pc:sldMk cId="1824104267" sldId="272"/>
            <ac:spMk id="48" creationId="{45D37F4E-DDB4-456B-97E0-9937730A039F}"/>
          </ac:spMkLst>
        </pc:spChg>
        <pc:spChg chg="add">
          <ac:chgData name="Anne Klein" userId="c2bc2d9da32283f1" providerId="LiveId" clId="{0E70E726-E5BD-4F8C-AFBF-DCB40E0F97B7}" dt="2025-06-19T13:44:19.643" v="1479" actId="26606"/>
          <ac:spMkLst>
            <pc:docMk/>
            <pc:sldMk cId="1824104267" sldId="272"/>
            <ac:spMk id="50" creationId="{B2DD41CD-8F47-4F56-AD12-4E2FF7696987}"/>
          </ac:spMkLst>
        </pc:spChg>
        <pc:grpChg chg="del">
          <ac:chgData name="Anne Klein" userId="c2bc2d9da32283f1" providerId="LiveId" clId="{0E70E726-E5BD-4F8C-AFBF-DCB40E0F97B7}" dt="2025-06-19T12:31:20.363" v="258" actId="26606"/>
          <ac:grpSpMkLst>
            <pc:docMk/>
            <pc:sldMk cId="1824104267" sldId="272"/>
            <ac:grpSpMk id="30" creationId="{C5314570-9B06-4D37-8CBD-EDD67C2FA205}"/>
          </ac:grpSpMkLst>
        </pc:grpChg>
        <pc:graphicFrameChg chg="del">
          <ac:chgData name="Anne Klein" userId="c2bc2d9da32283f1" providerId="LiveId" clId="{0E70E726-E5BD-4F8C-AFBF-DCB40E0F97B7}" dt="2025-06-19T12:17:19.260" v="77" actId="478"/>
          <ac:graphicFrameMkLst>
            <pc:docMk/>
            <pc:sldMk cId="1824104267" sldId="272"/>
            <ac:graphicFrameMk id="6" creationId="{CDF49103-82FE-9570-06B7-8E6488617766}"/>
          </ac:graphicFrameMkLst>
        </pc:graphicFrameChg>
        <pc:graphicFrameChg chg="add mod ord modGraphic">
          <ac:chgData name="Anne Klein" userId="c2bc2d9da32283f1" providerId="LiveId" clId="{0E70E726-E5BD-4F8C-AFBF-DCB40E0F97B7}" dt="2025-06-19T13:59:27.462" v="1627" actId="20577"/>
          <ac:graphicFrameMkLst>
            <pc:docMk/>
            <pc:sldMk cId="1824104267" sldId="272"/>
            <ac:graphicFrameMk id="43" creationId="{15A08F94-7120-7119-4761-D4D81A2E065C}"/>
          </ac:graphicFrameMkLst>
        </pc:graphicFrameChg>
        <pc:picChg chg="mod">
          <ac:chgData name="Anne Klein" userId="c2bc2d9da32283f1" providerId="LiveId" clId="{0E70E726-E5BD-4F8C-AFBF-DCB40E0F97B7}" dt="2025-06-19T13:44:19.643" v="1479" actId="26606"/>
          <ac:picMkLst>
            <pc:docMk/>
            <pc:sldMk cId="1824104267" sldId="272"/>
            <ac:picMk id="4" creationId="{E14ACFF6-70D1-68CB-306E-CB5DE83DF581}"/>
          </ac:picMkLst>
        </pc:picChg>
        <pc:picChg chg="add del mod">
          <ac:chgData name="Anne Klein" userId="c2bc2d9da32283f1" providerId="LiveId" clId="{0E70E726-E5BD-4F8C-AFBF-DCB40E0F97B7}" dt="2025-06-19T13:14:24.670" v="957" actId="478"/>
          <ac:picMkLst>
            <pc:docMk/>
            <pc:sldMk cId="1824104267" sldId="272"/>
            <ac:picMk id="7" creationId="{62F0C953-B5F3-C000-5708-47625642564B}"/>
          </ac:picMkLst>
        </pc:picChg>
      </pc:sldChg>
      <pc:sldChg chg="modSp mod">
        <pc:chgData name="Anne Klein" userId="c2bc2d9da32283f1" providerId="LiveId" clId="{0E70E726-E5BD-4F8C-AFBF-DCB40E0F97B7}" dt="2025-06-19T18:52:59.052" v="1651" actId="6549"/>
        <pc:sldMkLst>
          <pc:docMk/>
          <pc:sldMk cId="56804023" sldId="274"/>
        </pc:sldMkLst>
        <pc:spChg chg="mod">
          <ac:chgData name="Anne Klein" userId="c2bc2d9da32283f1" providerId="LiveId" clId="{0E70E726-E5BD-4F8C-AFBF-DCB40E0F97B7}" dt="2025-06-19T13:52:15.240" v="1551" actId="255"/>
          <ac:spMkLst>
            <pc:docMk/>
            <pc:sldMk cId="56804023" sldId="274"/>
            <ac:spMk id="2" creationId="{E1590F3F-B9F4-C62C-D6CF-233847F27968}"/>
          </ac:spMkLst>
        </pc:spChg>
        <pc:spChg chg="mod">
          <ac:chgData name="Anne Klein" userId="c2bc2d9da32283f1" providerId="LiveId" clId="{0E70E726-E5BD-4F8C-AFBF-DCB40E0F97B7}" dt="2025-06-19T18:52:59.052" v="1651" actId="6549"/>
          <ac:spMkLst>
            <pc:docMk/>
            <pc:sldMk cId="56804023" sldId="274"/>
            <ac:spMk id="10" creationId="{777B456A-4305-D1A4-36D2-2100DA57A519}"/>
          </ac:spMkLst>
        </pc:spChg>
        <pc:picChg chg="mod">
          <ac:chgData name="Anne Klein" userId="c2bc2d9da32283f1" providerId="LiveId" clId="{0E70E726-E5BD-4F8C-AFBF-DCB40E0F97B7}" dt="2025-06-19T12:34:47.795" v="350" actId="1076"/>
          <ac:picMkLst>
            <pc:docMk/>
            <pc:sldMk cId="56804023" sldId="274"/>
            <ac:picMk id="4" creationId="{42E46019-77BE-F123-7C84-B4E633F6FC83}"/>
          </ac:picMkLst>
        </pc:picChg>
      </pc:sldChg>
      <pc:sldChg chg="del">
        <pc:chgData name="Anne Klein" userId="c2bc2d9da32283f1" providerId="LiveId" clId="{0E70E726-E5BD-4F8C-AFBF-DCB40E0F97B7}" dt="2025-06-19T12:25:40.735" v="225" actId="2696"/>
        <pc:sldMkLst>
          <pc:docMk/>
          <pc:sldMk cId="2728827140" sldId="275"/>
        </pc:sldMkLst>
      </pc:sldChg>
      <pc:sldChg chg="modSp mod">
        <pc:chgData name="Anne Klein" userId="c2bc2d9da32283f1" providerId="LiveId" clId="{0E70E726-E5BD-4F8C-AFBF-DCB40E0F97B7}" dt="2025-06-19T18:59:25.903" v="1719" actId="1076"/>
        <pc:sldMkLst>
          <pc:docMk/>
          <pc:sldMk cId="1708733847" sldId="276"/>
        </pc:sldMkLst>
        <pc:spChg chg="mod">
          <ac:chgData name="Anne Klein" userId="c2bc2d9da32283f1" providerId="LiveId" clId="{0E70E726-E5BD-4F8C-AFBF-DCB40E0F97B7}" dt="2025-06-19T13:21:50.046" v="1150" actId="6549"/>
          <ac:spMkLst>
            <pc:docMk/>
            <pc:sldMk cId="1708733847" sldId="276"/>
            <ac:spMk id="2" creationId="{9AC13337-A420-4E02-82BF-FD82036AB9D2}"/>
          </ac:spMkLst>
        </pc:spChg>
        <pc:spChg chg="mod">
          <ac:chgData name="Anne Klein" userId="c2bc2d9da32283f1" providerId="LiveId" clId="{0E70E726-E5BD-4F8C-AFBF-DCB40E0F97B7}" dt="2025-06-19T18:55:01.822" v="1653" actId="20577"/>
          <ac:spMkLst>
            <pc:docMk/>
            <pc:sldMk cId="1708733847" sldId="276"/>
            <ac:spMk id="4" creationId="{650A7E57-352C-C80A-2933-CA1A149DB906}"/>
          </ac:spMkLst>
        </pc:spChg>
        <pc:spChg chg="mod">
          <ac:chgData name="Anne Klein" userId="c2bc2d9da32283f1" providerId="LiveId" clId="{0E70E726-E5BD-4F8C-AFBF-DCB40E0F97B7}" dt="2025-06-19T18:59:25.903" v="1719" actId="1076"/>
          <ac:spMkLst>
            <pc:docMk/>
            <pc:sldMk cId="1708733847" sldId="276"/>
            <ac:spMk id="6" creationId="{D7D9AD26-9E33-E7F3-858C-E1B5B212CA98}"/>
          </ac:spMkLst>
        </pc:spChg>
        <pc:picChg chg="mod">
          <ac:chgData name="Anne Klein" userId="c2bc2d9da32283f1" providerId="LiveId" clId="{0E70E726-E5BD-4F8C-AFBF-DCB40E0F97B7}" dt="2025-06-19T18:59:15.885" v="1718" actId="1076"/>
          <ac:picMkLst>
            <pc:docMk/>
            <pc:sldMk cId="1708733847" sldId="276"/>
            <ac:picMk id="5" creationId="{C09C0BBE-7A83-CB8D-8070-1EB54D0B1F27}"/>
          </ac:picMkLst>
        </pc:picChg>
      </pc:sldChg>
      <pc:sldChg chg="del">
        <pc:chgData name="Anne Klein" userId="c2bc2d9da32283f1" providerId="LiveId" clId="{0E70E726-E5BD-4F8C-AFBF-DCB40E0F97B7}" dt="2025-06-19T12:29:52.456" v="244" actId="2696"/>
        <pc:sldMkLst>
          <pc:docMk/>
          <pc:sldMk cId="2653658582" sldId="278"/>
        </pc:sldMkLst>
      </pc:sldChg>
      <pc:sldChg chg="ord">
        <pc:chgData name="Anne Klein" userId="c2bc2d9da32283f1" providerId="LiveId" clId="{0E70E726-E5BD-4F8C-AFBF-DCB40E0F97B7}" dt="2025-06-19T12:29:58.124" v="246"/>
        <pc:sldMkLst>
          <pc:docMk/>
          <pc:sldMk cId="1166891341" sldId="279"/>
        </pc:sldMkLst>
      </pc:sldChg>
      <pc:sldChg chg="ord">
        <pc:chgData name="Anne Klein" userId="c2bc2d9da32283f1" providerId="LiveId" clId="{0E70E726-E5BD-4F8C-AFBF-DCB40E0F97B7}" dt="2025-06-19T12:30:28.208" v="254"/>
        <pc:sldMkLst>
          <pc:docMk/>
          <pc:sldMk cId="2745840872" sldId="280"/>
        </pc:sldMkLst>
      </pc:sldChg>
      <pc:sldChg chg="del">
        <pc:chgData name="Anne Klein" userId="c2bc2d9da32283f1" providerId="LiveId" clId="{0E70E726-E5BD-4F8C-AFBF-DCB40E0F97B7}" dt="2025-06-19T12:30:17.043" v="250" actId="2696"/>
        <pc:sldMkLst>
          <pc:docMk/>
          <pc:sldMk cId="3251410437" sldId="281"/>
        </pc:sldMkLst>
      </pc:sldChg>
      <pc:sldChg chg="del">
        <pc:chgData name="Anne Klein" userId="c2bc2d9da32283f1" providerId="LiveId" clId="{0E70E726-E5BD-4F8C-AFBF-DCB40E0F97B7}" dt="2025-06-19T12:30:21.799" v="252" actId="2696"/>
        <pc:sldMkLst>
          <pc:docMk/>
          <pc:sldMk cId="1110582351" sldId="282"/>
        </pc:sldMkLst>
      </pc:sldChg>
      <pc:sldChg chg="del">
        <pc:chgData name="Anne Klein" userId="c2bc2d9da32283f1" providerId="LiveId" clId="{0E70E726-E5BD-4F8C-AFBF-DCB40E0F97B7}" dt="2025-06-19T12:30:19.637" v="251" actId="2696"/>
        <pc:sldMkLst>
          <pc:docMk/>
          <pc:sldMk cId="2944823532" sldId="283"/>
        </pc:sldMkLst>
      </pc:sldChg>
      <pc:sldChg chg="del">
        <pc:chgData name="Anne Klein" userId="c2bc2d9da32283f1" providerId="LiveId" clId="{0E70E726-E5BD-4F8C-AFBF-DCB40E0F97B7}" dt="2025-06-19T12:30:14.320" v="249" actId="2696"/>
        <pc:sldMkLst>
          <pc:docMk/>
          <pc:sldMk cId="2906519764" sldId="284"/>
        </pc:sldMkLst>
      </pc:sldChg>
      <pc:sldChg chg="del">
        <pc:chgData name="Anne Klein" userId="c2bc2d9da32283f1" providerId="LiveId" clId="{0E70E726-E5BD-4F8C-AFBF-DCB40E0F97B7}" dt="2025-06-19T12:27:59.831" v="241" actId="2696"/>
        <pc:sldMkLst>
          <pc:docMk/>
          <pc:sldMk cId="3597724254" sldId="285"/>
        </pc:sldMkLst>
      </pc:sldChg>
      <pc:sldChg chg="ord">
        <pc:chgData name="Anne Klein" userId="c2bc2d9da32283f1" providerId="LiveId" clId="{0E70E726-E5BD-4F8C-AFBF-DCB40E0F97B7}" dt="2025-06-19T12:30:07.770" v="248"/>
        <pc:sldMkLst>
          <pc:docMk/>
          <pc:sldMk cId="615618413" sldId="286"/>
        </pc:sldMkLst>
      </pc:sldChg>
      <pc:sldChg chg="del">
        <pc:chgData name="Anne Klein" userId="c2bc2d9da32283f1" providerId="LiveId" clId="{0E70E726-E5BD-4F8C-AFBF-DCB40E0F97B7}" dt="2025-06-19T12:27:53.421" v="240" actId="2696"/>
        <pc:sldMkLst>
          <pc:docMk/>
          <pc:sldMk cId="3198832002" sldId="287"/>
        </pc:sldMkLst>
      </pc:sldChg>
      <pc:sldChg chg="del">
        <pc:chgData name="Anne Klein" userId="c2bc2d9da32283f1" providerId="LiveId" clId="{0E70E726-E5BD-4F8C-AFBF-DCB40E0F97B7}" dt="2025-06-19T12:27:47.945" v="239" actId="2696"/>
        <pc:sldMkLst>
          <pc:docMk/>
          <pc:sldMk cId="1433215212" sldId="288"/>
        </pc:sldMkLst>
      </pc:sldChg>
      <pc:sldChg chg="del">
        <pc:chgData name="Anne Klein" userId="c2bc2d9da32283f1" providerId="LiveId" clId="{0E70E726-E5BD-4F8C-AFBF-DCB40E0F97B7}" dt="2025-06-19T12:27:38.642" v="238" actId="2696"/>
        <pc:sldMkLst>
          <pc:docMk/>
          <pc:sldMk cId="2903432121" sldId="289"/>
        </pc:sldMkLst>
      </pc:sldChg>
      <pc:sldChg chg="del">
        <pc:chgData name="Anne Klein" userId="c2bc2d9da32283f1" providerId="LiveId" clId="{0E70E726-E5BD-4F8C-AFBF-DCB40E0F97B7}" dt="2025-06-19T12:27:31.374" v="237" actId="2696"/>
        <pc:sldMkLst>
          <pc:docMk/>
          <pc:sldMk cId="729171941" sldId="290"/>
        </pc:sldMkLst>
      </pc:sldChg>
      <pc:sldChg chg="del">
        <pc:chgData name="Anne Klein" userId="c2bc2d9da32283f1" providerId="LiveId" clId="{0E70E726-E5BD-4F8C-AFBF-DCB40E0F97B7}" dt="2025-06-19T12:27:27.634" v="236" actId="2696"/>
        <pc:sldMkLst>
          <pc:docMk/>
          <pc:sldMk cId="591600860" sldId="291"/>
        </pc:sldMkLst>
      </pc:sldChg>
      <pc:sldChg chg="del">
        <pc:chgData name="Anne Klein" userId="c2bc2d9da32283f1" providerId="LiveId" clId="{0E70E726-E5BD-4F8C-AFBF-DCB40E0F97B7}" dt="2025-06-19T12:26:48.457" v="231" actId="2696"/>
        <pc:sldMkLst>
          <pc:docMk/>
          <pc:sldMk cId="459635481" sldId="292"/>
        </pc:sldMkLst>
      </pc:sldChg>
      <pc:sldChg chg="del">
        <pc:chgData name="Anne Klein" userId="c2bc2d9da32283f1" providerId="LiveId" clId="{0E70E726-E5BD-4F8C-AFBF-DCB40E0F97B7}" dt="2025-06-19T12:26:42.369" v="230" actId="2696"/>
        <pc:sldMkLst>
          <pc:docMk/>
          <pc:sldMk cId="3310743767" sldId="293"/>
        </pc:sldMkLst>
      </pc:sldChg>
      <pc:sldChg chg="del">
        <pc:chgData name="Anne Klein" userId="c2bc2d9da32283f1" providerId="LiveId" clId="{0E70E726-E5BD-4F8C-AFBF-DCB40E0F97B7}" dt="2025-06-19T12:26:37.707" v="229" actId="2696"/>
        <pc:sldMkLst>
          <pc:docMk/>
          <pc:sldMk cId="1799729047" sldId="294"/>
        </pc:sldMkLst>
      </pc:sldChg>
      <pc:sldChg chg="del">
        <pc:chgData name="Anne Klein" userId="c2bc2d9da32283f1" providerId="LiveId" clId="{0E70E726-E5BD-4F8C-AFBF-DCB40E0F97B7}" dt="2025-06-19T12:27:21.986" v="235" actId="2696"/>
        <pc:sldMkLst>
          <pc:docMk/>
          <pc:sldMk cId="1205523960" sldId="295"/>
        </pc:sldMkLst>
      </pc:sldChg>
      <pc:sldChg chg="del">
        <pc:chgData name="Anne Klein" userId="c2bc2d9da32283f1" providerId="LiveId" clId="{0E70E726-E5BD-4F8C-AFBF-DCB40E0F97B7}" dt="2025-06-19T12:27:11.434" v="234" actId="2696"/>
        <pc:sldMkLst>
          <pc:docMk/>
          <pc:sldMk cId="3577863576" sldId="296"/>
        </pc:sldMkLst>
      </pc:sldChg>
      <pc:sldChg chg="del">
        <pc:chgData name="Anne Klein" userId="c2bc2d9da32283f1" providerId="LiveId" clId="{0E70E726-E5BD-4F8C-AFBF-DCB40E0F97B7}" dt="2025-06-19T12:26:59.598" v="233" actId="2696"/>
        <pc:sldMkLst>
          <pc:docMk/>
          <pc:sldMk cId="2693824697" sldId="297"/>
        </pc:sldMkLst>
      </pc:sldChg>
      <pc:sldChg chg="del">
        <pc:chgData name="Anne Klein" userId="c2bc2d9da32283f1" providerId="LiveId" clId="{0E70E726-E5BD-4F8C-AFBF-DCB40E0F97B7}" dt="2025-06-19T12:26:56.033" v="232" actId="2696"/>
        <pc:sldMkLst>
          <pc:docMk/>
          <pc:sldMk cId="361327389" sldId="298"/>
        </pc:sldMkLst>
      </pc:sldChg>
      <pc:sldChg chg="addSp delSp modSp add mod">
        <pc:chgData name="Anne Klein" userId="c2bc2d9da32283f1" providerId="LiveId" clId="{0E70E726-E5BD-4F8C-AFBF-DCB40E0F97B7}" dt="2025-06-19T14:02:01.626" v="1650" actId="1076"/>
        <pc:sldMkLst>
          <pc:docMk/>
          <pc:sldMk cId="1997476187" sldId="300"/>
        </pc:sldMkLst>
        <pc:spChg chg="mod">
          <ac:chgData name="Anne Klein" userId="c2bc2d9da32283f1" providerId="LiveId" clId="{0E70E726-E5BD-4F8C-AFBF-DCB40E0F97B7}" dt="2025-06-19T14:01:57.399" v="1649" actId="1076"/>
          <ac:spMkLst>
            <pc:docMk/>
            <pc:sldMk cId="1997476187" sldId="300"/>
            <ac:spMk id="2" creationId="{B027CC80-E085-D481-BF9E-66BFC26A2900}"/>
          </ac:spMkLst>
        </pc:spChg>
        <pc:spChg chg="del mod">
          <ac:chgData name="Anne Klein" userId="c2bc2d9da32283f1" providerId="LiveId" clId="{0E70E726-E5BD-4F8C-AFBF-DCB40E0F97B7}" dt="2025-06-19T13:29:15.675" v="1169" actId="26606"/>
          <ac:spMkLst>
            <pc:docMk/>
            <pc:sldMk cId="1997476187" sldId="300"/>
            <ac:spMk id="5" creationId="{D42ED9CC-5CE2-FB57-ED94-C6DEB3047D78}"/>
          </ac:spMkLst>
        </pc:spChg>
        <pc:spChg chg="del">
          <ac:chgData name="Anne Klein" userId="c2bc2d9da32283f1" providerId="LiveId" clId="{0E70E726-E5BD-4F8C-AFBF-DCB40E0F97B7}" dt="2025-06-19T13:30:09.672" v="1174" actId="26606"/>
          <ac:spMkLst>
            <pc:docMk/>
            <pc:sldMk cId="1997476187" sldId="300"/>
            <ac:spMk id="15" creationId="{82BDB9FC-E2EC-2CDB-FBB4-30198BCB35DD}"/>
          </ac:spMkLst>
        </pc:spChg>
        <pc:spChg chg="del">
          <ac:chgData name="Anne Klein" userId="c2bc2d9da32283f1" providerId="LiveId" clId="{0E70E726-E5BD-4F8C-AFBF-DCB40E0F97B7}" dt="2025-06-19T13:30:09.672" v="1174" actId="26606"/>
          <ac:spMkLst>
            <pc:docMk/>
            <pc:sldMk cId="1997476187" sldId="300"/>
            <ac:spMk id="16" creationId="{ED474A8D-6403-8577-0BD0-880AE0CCBD45}"/>
          </ac:spMkLst>
        </pc:spChg>
        <pc:spChg chg="del">
          <ac:chgData name="Anne Klein" userId="c2bc2d9da32283f1" providerId="LiveId" clId="{0E70E726-E5BD-4F8C-AFBF-DCB40E0F97B7}" dt="2025-06-19T13:30:09.672" v="1174" actId="26606"/>
          <ac:spMkLst>
            <pc:docMk/>
            <pc:sldMk cId="1997476187" sldId="300"/>
            <ac:spMk id="17" creationId="{D8774C59-F889-9F76-727A-C706B5ECAC63}"/>
          </ac:spMkLst>
        </pc:spChg>
        <pc:spChg chg="del">
          <ac:chgData name="Anne Klein" userId="c2bc2d9da32283f1" providerId="LiveId" clId="{0E70E726-E5BD-4F8C-AFBF-DCB40E0F97B7}" dt="2025-06-19T13:30:09.672" v="1174" actId="26606"/>
          <ac:spMkLst>
            <pc:docMk/>
            <pc:sldMk cId="1997476187" sldId="300"/>
            <ac:spMk id="18" creationId="{E1D252A3-BC1C-E6CD-49E2-63D9DC6D9FAC}"/>
          </ac:spMkLst>
        </pc:spChg>
        <pc:spChg chg="del">
          <ac:chgData name="Anne Klein" userId="c2bc2d9da32283f1" providerId="LiveId" clId="{0E70E726-E5BD-4F8C-AFBF-DCB40E0F97B7}" dt="2025-06-19T13:30:09.672" v="1174" actId="26606"/>
          <ac:spMkLst>
            <pc:docMk/>
            <pc:sldMk cId="1997476187" sldId="300"/>
            <ac:spMk id="20" creationId="{323B36DA-E865-103E-A558-7FEE8FA431DE}"/>
          </ac:spMkLst>
        </pc:spChg>
        <pc:spChg chg="del">
          <ac:chgData name="Anne Klein" userId="c2bc2d9da32283f1" providerId="LiveId" clId="{0E70E726-E5BD-4F8C-AFBF-DCB40E0F97B7}" dt="2025-06-19T13:30:09.672" v="1174" actId="26606"/>
          <ac:spMkLst>
            <pc:docMk/>
            <pc:sldMk cId="1997476187" sldId="300"/>
            <ac:spMk id="21" creationId="{3EA6690D-A882-8204-1B4A-B1B78744E318}"/>
          </ac:spMkLst>
        </pc:spChg>
        <pc:spChg chg="del">
          <ac:chgData name="Anne Klein" userId="c2bc2d9da32283f1" providerId="LiveId" clId="{0E70E726-E5BD-4F8C-AFBF-DCB40E0F97B7}" dt="2025-06-19T13:30:09.672" v="1174" actId="26606"/>
          <ac:spMkLst>
            <pc:docMk/>
            <pc:sldMk cId="1997476187" sldId="300"/>
            <ac:spMk id="22" creationId="{63654ADE-DFA2-8087-574E-F981B63715F5}"/>
          </ac:spMkLst>
        </pc:spChg>
        <pc:spChg chg="del">
          <ac:chgData name="Anne Klein" userId="c2bc2d9da32283f1" providerId="LiveId" clId="{0E70E726-E5BD-4F8C-AFBF-DCB40E0F97B7}" dt="2025-06-19T13:30:09.672" v="1174" actId="26606"/>
          <ac:spMkLst>
            <pc:docMk/>
            <pc:sldMk cId="1997476187" sldId="300"/>
            <ac:spMk id="23" creationId="{75BDFA6F-D30D-76D5-87FD-0CAACBB389F5}"/>
          </ac:spMkLst>
        </pc:spChg>
        <pc:spChg chg="add">
          <ac:chgData name="Anne Klein" userId="c2bc2d9da32283f1" providerId="LiveId" clId="{0E70E726-E5BD-4F8C-AFBF-DCB40E0F97B7}" dt="2025-06-19T14:01:47.842" v="1648" actId="26606"/>
          <ac:spMkLst>
            <pc:docMk/>
            <pc:sldMk cId="1997476187" sldId="300"/>
            <ac:spMk id="37" creationId="{39F23E05-E5C5-497C-A842-7BD21B207609}"/>
          </ac:spMkLst>
        </pc:spChg>
        <pc:grpChg chg="del">
          <ac:chgData name="Anne Klein" userId="c2bc2d9da32283f1" providerId="LiveId" clId="{0E70E726-E5BD-4F8C-AFBF-DCB40E0F97B7}" dt="2025-06-19T14:01:47.842" v="1648" actId="26606"/>
          <ac:grpSpMkLst>
            <pc:docMk/>
            <pc:sldMk cId="1997476187" sldId="300"/>
            <ac:grpSpMk id="30" creationId="{442598CC-934A-7BCD-C691-B2FE74CEDE6E}"/>
          </ac:grpSpMkLst>
        </pc:grpChg>
        <pc:graphicFrameChg chg="add mod modGraphic">
          <ac:chgData name="Anne Klein" userId="c2bc2d9da32283f1" providerId="LiveId" clId="{0E70E726-E5BD-4F8C-AFBF-DCB40E0F97B7}" dt="2025-06-19T14:01:47.842" v="1648" actId="26606"/>
          <ac:graphicFrameMkLst>
            <pc:docMk/>
            <pc:sldMk cId="1997476187" sldId="300"/>
            <ac:graphicFrameMk id="25" creationId="{F73286B9-49E8-C737-D792-F0C87305D065}"/>
          </ac:graphicFrameMkLst>
        </pc:graphicFrameChg>
        <pc:picChg chg="mod">
          <ac:chgData name="Anne Klein" userId="c2bc2d9da32283f1" providerId="LiveId" clId="{0E70E726-E5BD-4F8C-AFBF-DCB40E0F97B7}" dt="2025-06-19T14:02:01.626" v="1650" actId="1076"/>
          <ac:picMkLst>
            <pc:docMk/>
            <pc:sldMk cId="1997476187" sldId="300"/>
            <ac:picMk id="4" creationId="{9056A5BD-47DB-771F-EC61-9E138A8CFD76}"/>
          </ac:picMkLst>
        </pc:picChg>
      </pc:sldChg>
      <pc:sldChg chg="modSp add mod">
        <pc:chgData name="Anne Klein" userId="c2bc2d9da32283f1" providerId="LiveId" clId="{0E70E726-E5BD-4F8C-AFBF-DCB40E0F97B7}" dt="2025-06-19T13:53:34.022" v="1560" actId="1076"/>
        <pc:sldMkLst>
          <pc:docMk/>
          <pc:sldMk cId="3940423185" sldId="301"/>
        </pc:sldMkLst>
        <pc:spChg chg="mod">
          <ac:chgData name="Anne Klein" userId="c2bc2d9da32283f1" providerId="LiveId" clId="{0E70E726-E5BD-4F8C-AFBF-DCB40E0F97B7}" dt="2025-06-19T13:53:34.022" v="1560" actId="1076"/>
          <ac:spMkLst>
            <pc:docMk/>
            <pc:sldMk cId="3940423185" sldId="301"/>
            <ac:spMk id="2" creationId="{108E0FF5-B2AE-9091-16CA-56D8D5E50E1D}"/>
          </ac:spMkLst>
        </pc:spChg>
        <pc:spChg chg="mod">
          <ac:chgData name="Anne Klein" userId="c2bc2d9da32283f1" providerId="LiveId" clId="{0E70E726-E5BD-4F8C-AFBF-DCB40E0F97B7}" dt="2025-06-19T13:53:25.427" v="1559" actId="20577"/>
          <ac:spMkLst>
            <pc:docMk/>
            <pc:sldMk cId="3940423185" sldId="301"/>
            <ac:spMk id="5" creationId="{86DA9EC1-CF13-5B09-6A14-0109A80A0E67}"/>
          </ac:spMkLst>
        </pc:spChg>
      </pc:sldChg>
      <pc:sldChg chg="add del">
        <pc:chgData name="Anne Klein" userId="c2bc2d9da32283f1" providerId="LiveId" clId="{0E70E726-E5BD-4F8C-AFBF-DCB40E0F97B7}" dt="2025-06-19T12:37:07.795" v="380" actId="2696"/>
        <pc:sldMkLst>
          <pc:docMk/>
          <pc:sldMk cId="1280135776" sldId="302"/>
        </pc:sldMkLst>
      </pc:sldChg>
      <pc:sldChg chg="addSp delSp modSp add mod">
        <pc:chgData name="Anne Klein" userId="c2bc2d9da32283f1" providerId="LiveId" clId="{0E70E726-E5BD-4F8C-AFBF-DCB40E0F97B7}" dt="2025-06-19T13:54:25.345" v="1566" actId="12"/>
        <pc:sldMkLst>
          <pc:docMk/>
          <pc:sldMk cId="1028663548" sldId="303"/>
        </pc:sldMkLst>
        <pc:spChg chg="mod">
          <ac:chgData name="Anne Klein" userId="c2bc2d9da32283f1" providerId="LiveId" clId="{0E70E726-E5BD-4F8C-AFBF-DCB40E0F97B7}" dt="2025-06-19T13:53:42.477" v="1561" actId="255"/>
          <ac:spMkLst>
            <pc:docMk/>
            <pc:sldMk cId="1028663548" sldId="303"/>
            <ac:spMk id="2" creationId="{9921E8AE-D439-30C2-9A02-EA4F7A48B02A}"/>
          </ac:spMkLst>
        </pc:spChg>
        <pc:spChg chg="mod">
          <ac:chgData name="Anne Klein" userId="c2bc2d9da32283f1" providerId="LiveId" clId="{0E70E726-E5BD-4F8C-AFBF-DCB40E0F97B7}" dt="2025-06-19T13:54:25.345" v="1566" actId="12"/>
          <ac:spMkLst>
            <pc:docMk/>
            <pc:sldMk cId="1028663548" sldId="303"/>
            <ac:spMk id="5" creationId="{A2C524E8-3DA8-9125-6DD2-42EFDD14A2BF}"/>
          </ac:spMkLst>
        </pc:spChg>
        <pc:spChg chg="add del">
          <ac:chgData name="Anne Klein" userId="c2bc2d9da32283f1" providerId="LiveId" clId="{0E70E726-E5BD-4F8C-AFBF-DCB40E0F97B7}" dt="2025-06-19T12:37:55.783" v="389" actId="21"/>
          <ac:spMkLst>
            <pc:docMk/>
            <pc:sldMk cId="1028663548" sldId="303"/>
            <ac:spMk id="6" creationId="{DA38404C-6893-879C-1507-8F604EBE2154}"/>
          </ac:spMkLst>
        </pc:spChg>
      </pc:sldChg>
      <pc:sldChg chg="modSp add mod">
        <pc:chgData name="Anne Klein" userId="c2bc2d9da32283f1" providerId="LiveId" clId="{0E70E726-E5BD-4F8C-AFBF-DCB40E0F97B7}" dt="2025-06-19T13:55:26.323" v="1572" actId="1076"/>
        <pc:sldMkLst>
          <pc:docMk/>
          <pc:sldMk cId="1097702659" sldId="304"/>
        </pc:sldMkLst>
        <pc:spChg chg="mod">
          <ac:chgData name="Anne Klein" userId="c2bc2d9da32283f1" providerId="LiveId" clId="{0E70E726-E5BD-4F8C-AFBF-DCB40E0F97B7}" dt="2025-06-19T13:54:53.971" v="1567" actId="255"/>
          <ac:spMkLst>
            <pc:docMk/>
            <pc:sldMk cId="1097702659" sldId="304"/>
            <ac:spMk id="2" creationId="{7A72A5E0-E15D-2470-B4D9-49553F95E70F}"/>
          </ac:spMkLst>
        </pc:spChg>
        <pc:spChg chg="mod">
          <ac:chgData name="Anne Klein" userId="c2bc2d9da32283f1" providerId="LiveId" clId="{0E70E726-E5BD-4F8C-AFBF-DCB40E0F97B7}" dt="2025-06-19T13:55:26.323" v="1572" actId="1076"/>
          <ac:spMkLst>
            <pc:docMk/>
            <pc:sldMk cId="1097702659" sldId="304"/>
            <ac:spMk id="5" creationId="{BE3302C2-9C9F-417D-702C-0327E9016343}"/>
          </ac:spMkLst>
        </pc:spChg>
      </pc:sldChg>
      <pc:sldChg chg="modSp add mod">
        <pc:chgData name="Anne Klein" userId="c2bc2d9da32283f1" providerId="LiveId" clId="{0E70E726-E5BD-4F8C-AFBF-DCB40E0F97B7}" dt="2025-06-19T13:55:59.777" v="1577" actId="1076"/>
        <pc:sldMkLst>
          <pc:docMk/>
          <pc:sldMk cId="1498654333" sldId="305"/>
        </pc:sldMkLst>
        <pc:spChg chg="mod">
          <ac:chgData name="Anne Klein" userId="c2bc2d9da32283f1" providerId="LiveId" clId="{0E70E726-E5BD-4F8C-AFBF-DCB40E0F97B7}" dt="2025-06-19T13:55:36.825" v="1573" actId="255"/>
          <ac:spMkLst>
            <pc:docMk/>
            <pc:sldMk cId="1498654333" sldId="305"/>
            <ac:spMk id="2" creationId="{8A9B4920-DA8D-F9A6-2783-CA3BA0F4282C}"/>
          </ac:spMkLst>
        </pc:spChg>
        <pc:spChg chg="mod">
          <ac:chgData name="Anne Klein" userId="c2bc2d9da32283f1" providerId="LiveId" clId="{0E70E726-E5BD-4F8C-AFBF-DCB40E0F97B7}" dt="2025-06-19T13:55:59.777" v="1577" actId="1076"/>
          <ac:spMkLst>
            <pc:docMk/>
            <pc:sldMk cId="1498654333" sldId="305"/>
            <ac:spMk id="5" creationId="{6EB3999F-3F06-AB64-2C96-D4AAE89AF4AE}"/>
          </ac:spMkLst>
        </pc:spChg>
      </pc:sldChg>
      <pc:sldChg chg="modSp add mod">
        <pc:chgData name="Anne Klein" userId="c2bc2d9da32283f1" providerId="LiveId" clId="{0E70E726-E5BD-4F8C-AFBF-DCB40E0F97B7}" dt="2025-06-19T13:56:34.034" v="1581" actId="1076"/>
        <pc:sldMkLst>
          <pc:docMk/>
          <pc:sldMk cId="1999247348" sldId="306"/>
        </pc:sldMkLst>
        <pc:spChg chg="mod">
          <ac:chgData name="Anne Klein" userId="c2bc2d9da32283f1" providerId="LiveId" clId="{0E70E726-E5BD-4F8C-AFBF-DCB40E0F97B7}" dt="2025-06-19T13:56:09.768" v="1578" actId="255"/>
          <ac:spMkLst>
            <pc:docMk/>
            <pc:sldMk cId="1999247348" sldId="306"/>
            <ac:spMk id="2" creationId="{40572D29-D352-1EBD-5CA9-927A78689526}"/>
          </ac:spMkLst>
        </pc:spChg>
        <pc:spChg chg="mod">
          <ac:chgData name="Anne Klein" userId="c2bc2d9da32283f1" providerId="LiveId" clId="{0E70E726-E5BD-4F8C-AFBF-DCB40E0F97B7}" dt="2025-06-19T13:56:34.034" v="1581" actId="1076"/>
          <ac:spMkLst>
            <pc:docMk/>
            <pc:sldMk cId="1999247348" sldId="306"/>
            <ac:spMk id="5" creationId="{9054F1B0-8115-3486-73C1-AC09D79A8AA8}"/>
          </ac:spMkLst>
        </pc:spChg>
      </pc:sldChg>
      <pc:sldChg chg="modSp add mod">
        <pc:chgData name="Anne Klein" userId="c2bc2d9da32283f1" providerId="LiveId" clId="{0E70E726-E5BD-4F8C-AFBF-DCB40E0F97B7}" dt="2025-06-19T13:57:02.665" v="1585" actId="114"/>
        <pc:sldMkLst>
          <pc:docMk/>
          <pc:sldMk cId="1085520943" sldId="307"/>
        </pc:sldMkLst>
        <pc:spChg chg="mod">
          <ac:chgData name="Anne Klein" userId="c2bc2d9da32283f1" providerId="LiveId" clId="{0E70E726-E5BD-4F8C-AFBF-DCB40E0F97B7}" dt="2025-06-19T13:56:48.129" v="1582" actId="255"/>
          <ac:spMkLst>
            <pc:docMk/>
            <pc:sldMk cId="1085520943" sldId="307"/>
            <ac:spMk id="2" creationId="{A792BECF-0993-D068-6825-4E316F2B0149}"/>
          </ac:spMkLst>
        </pc:spChg>
        <pc:spChg chg="mod">
          <ac:chgData name="Anne Klein" userId="c2bc2d9da32283f1" providerId="LiveId" clId="{0E70E726-E5BD-4F8C-AFBF-DCB40E0F97B7}" dt="2025-06-19T13:57:02.665" v="1585" actId="114"/>
          <ac:spMkLst>
            <pc:docMk/>
            <pc:sldMk cId="1085520943" sldId="307"/>
            <ac:spMk id="5" creationId="{05DF01E5-FB47-3E4A-DF47-094316ADAF99}"/>
          </ac:spMkLst>
        </pc:spChg>
      </pc:sldChg>
      <pc:sldChg chg="modSp add mod">
        <pc:chgData name="Anne Klein" userId="c2bc2d9da32283f1" providerId="LiveId" clId="{0E70E726-E5BD-4F8C-AFBF-DCB40E0F97B7}" dt="2025-06-19T13:57:37.369" v="1589" actId="1076"/>
        <pc:sldMkLst>
          <pc:docMk/>
          <pc:sldMk cId="2667273065" sldId="308"/>
        </pc:sldMkLst>
        <pc:spChg chg="mod">
          <ac:chgData name="Anne Klein" userId="c2bc2d9da32283f1" providerId="LiveId" clId="{0E70E726-E5BD-4F8C-AFBF-DCB40E0F97B7}" dt="2025-06-19T13:57:17.970" v="1586" actId="255"/>
          <ac:spMkLst>
            <pc:docMk/>
            <pc:sldMk cId="2667273065" sldId="308"/>
            <ac:spMk id="2" creationId="{5823C2D9-BCF3-4037-576C-2AF854628C48}"/>
          </ac:spMkLst>
        </pc:spChg>
        <pc:spChg chg="mod">
          <ac:chgData name="Anne Klein" userId="c2bc2d9da32283f1" providerId="LiveId" clId="{0E70E726-E5BD-4F8C-AFBF-DCB40E0F97B7}" dt="2025-06-19T13:57:37.369" v="1589" actId="1076"/>
          <ac:spMkLst>
            <pc:docMk/>
            <pc:sldMk cId="2667273065" sldId="308"/>
            <ac:spMk id="5" creationId="{706629C9-5AE4-D5D0-A065-F5A0C4EAE1CC}"/>
          </ac:spMkLst>
        </pc:spChg>
      </pc:sldChg>
      <pc:sldChg chg="modSp add mod">
        <pc:chgData name="Anne Klein" userId="c2bc2d9da32283f1" providerId="LiveId" clId="{0E70E726-E5BD-4F8C-AFBF-DCB40E0F97B7}" dt="2025-06-19T13:58:06.598" v="1593" actId="255"/>
        <pc:sldMkLst>
          <pc:docMk/>
          <pc:sldMk cId="2190912098" sldId="309"/>
        </pc:sldMkLst>
        <pc:spChg chg="mod">
          <ac:chgData name="Anne Klein" userId="c2bc2d9da32283f1" providerId="LiveId" clId="{0E70E726-E5BD-4F8C-AFBF-DCB40E0F97B7}" dt="2025-06-19T13:58:06.598" v="1593" actId="255"/>
          <ac:spMkLst>
            <pc:docMk/>
            <pc:sldMk cId="2190912098" sldId="309"/>
            <ac:spMk id="2" creationId="{70B1C5BF-8868-E133-2DDB-5380CC02940F}"/>
          </ac:spMkLst>
        </pc:spChg>
        <pc:spChg chg="mod">
          <ac:chgData name="Anne Klein" userId="c2bc2d9da32283f1" providerId="LiveId" clId="{0E70E726-E5BD-4F8C-AFBF-DCB40E0F97B7}" dt="2025-06-19T13:57:58.888" v="1592" actId="1076"/>
          <ac:spMkLst>
            <pc:docMk/>
            <pc:sldMk cId="2190912098" sldId="309"/>
            <ac:spMk id="5" creationId="{30DDBC77-EC1D-474A-5E8F-C4B7221AF1D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C6912-63BE-401D-816E-6206FFF110AA}"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CA969330-490E-4E4E-B3DA-20C23D478B34}">
      <dgm:prSet/>
      <dgm:spPr/>
      <dgm:t>
        <a:bodyPr/>
        <a:lstStyle/>
        <a:p>
          <a:r>
            <a:rPr lang="en-US" dirty="0">
              <a:latin typeface="Arial Nova Light" panose="020B0304020202020204" pitchFamily="34" charset="0"/>
            </a:rPr>
            <a:t>Women control one-third retail financial assets: Expected to rise to 40 – 50% by 2030 (US &amp; Europe)</a:t>
          </a:r>
        </a:p>
      </dgm:t>
    </dgm:pt>
    <dgm:pt modelId="{47C7014B-7740-41CE-8EAC-02E5B77921E2}" type="parTrans" cxnId="{94829B74-E717-4A69-ACE5-588A55DE059E}">
      <dgm:prSet/>
      <dgm:spPr/>
      <dgm:t>
        <a:bodyPr/>
        <a:lstStyle/>
        <a:p>
          <a:endParaRPr lang="en-US"/>
        </a:p>
      </dgm:t>
    </dgm:pt>
    <dgm:pt modelId="{740AD52A-EEB1-44E5-9AA1-02E48ED61DB7}" type="sibTrans" cxnId="{94829B74-E717-4A69-ACE5-588A55DE059E}">
      <dgm:prSet/>
      <dgm:spPr/>
      <dgm:t>
        <a:bodyPr/>
        <a:lstStyle/>
        <a:p>
          <a:endParaRPr lang="en-US"/>
        </a:p>
      </dgm:t>
    </dgm:pt>
    <dgm:pt modelId="{7683CFB5-D3A6-4615-97DC-B49C84AE7698}">
      <dgm:prSet/>
      <dgm:spPr/>
      <dgm:t>
        <a:bodyPr/>
        <a:lstStyle/>
        <a:p>
          <a:r>
            <a:rPr lang="en-US" dirty="0">
              <a:latin typeface="Arial Nova Light" panose="020B0304020202020204" pitchFamily="34" charset="0"/>
            </a:rPr>
            <a:t>Growth of female-controlled assets continues to outpace the market</a:t>
          </a:r>
        </a:p>
      </dgm:t>
    </dgm:pt>
    <dgm:pt modelId="{29327EC7-FA5D-4194-A4E2-99CF7EB34F25}" type="parTrans" cxnId="{D43BCB38-002E-4811-910E-7EB1D94B56FA}">
      <dgm:prSet/>
      <dgm:spPr/>
      <dgm:t>
        <a:bodyPr/>
        <a:lstStyle/>
        <a:p>
          <a:endParaRPr lang="en-US"/>
        </a:p>
      </dgm:t>
    </dgm:pt>
    <dgm:pt modelId="{66F8C790-1F07-46FC-A546-2BB9CC6D2C85}" type="sibTrans" cxnId="{D43BCB38-002E-4811-910E-7EB1D94B56FA}">
      <dgm:prSet/>
      <dgm:spPr/>
      <dgm:t>
        <a:bodyPr/>
        <a:lstStyle/>
        <a:p>
          <a:endParaRPr lang="en-US"/>
        </a:p>
      </dgm:t>
    </dgm:pt>
    <dgm:pt modelId="{C7029546-587C-4482-8CD2-7A6E9074130A}">
      <dgm:prSet/>
      <dgm:spPr/>
      <dgm:t>
        <a:bodyPr/>
        <a:lstStyle/>
        <a:p>
          <a:r>
            <a:rPr lang="en-US">
              <a:latin typeface="Arial Nova Light" panose="020B0304020202020204" pitchFamily="34" charset="0"/>
            </a:rPr>
            <a:t>Estimated 53 percent of assets controlled by women- currently unmanaged</a:t>
          </a:r>
        </a:p>
      </dgm:t>
    </dgm:pt>
    <dgm:pt modelId="{7A213B66-1AC8-472F-A14D-437FF951046B}" type="parTrans" cxnId="{89E7C333-E23E-45BD-AAD6-135D801AC3B9}">
      <dgm:prSet/>
      <dgm:spPr/>
      <dgm:t>
        <a:bodyPr/>
        <a:lstStyle/>
        <a:p>
          <a:endParaRPr lang="en-US"/>
        </a:p>
      </dgm:t>
    </dgm:pt>
    <dgm:pt modelId="{C4F69AD6-FB98-4CCF-9811-9CA7806122CC}" type="sibTrans" cxnId="{89E7C333-E23E-45BD-AAD6-135D801AC3B9}">
      <dgm:prSet/>
      <dgm:spPr/>
      <dgm:t>
        <a:bodyPr/>
        <a:lstStyle/>
        <a:p>
          <a:endParaRPr lang="en-US"/>
        </a:p>
      </dgm:t>
    </dgm:pt>
    <dgm:pt modelId="{53EBBC1A-3B43-4841-A67C-C021585A9080}" type="pres">
      <dgm:prSet presAssocID="{D21C6912-63BE-401D-816E-6206FFF110AA}" presName="vert0" presStyleCnt="0">
        <dgm:presLayoutVars>
          <dgm:dir/>
          <dgm:animOne val="branch"/>
          <dgm:animLvl val="lvl"/>
        </dgm:presLayoutVars>
      </dgm:prSet>
      <dgm:spPr/>
    </dgm:pt>
    <dgm:pt modelId="{E3A92ACD-69C9-430D-9EE9-E1529EEA31A5}" type="pres">
      <dgm:prSet presAssocID="{CA969330-490E-4E4E-B3DA-20C23D478B34}" presName="thickLine" presStyleLbl="alignNode1" presStyleIdx="0" presStyleCnt="3"/>
      <dgm:spPr/>
    </dgm:pt>
    <dgm:pt modelId="{AB49FCDF-F2C0-411A-A672-3C579E262D9B}" type="pres">
      <dgm:prSet presAssocID="{CA969330-490E-4E4E-B3DA-20C23D478B34}" presName="horz1" presStyleCnt="0"/>
      <dgm:spPr/>
    </dgm:pt>
    <dgm:pt modelId="{BB567C46-EA27-40A7-B706-F0BA7CA0151E}" type="pres">
      <dgm:prSet presAssocID="{CA969330-490E-4E4E-B3DA-20C23D478B34}" presName="tx1" presStyleLbl="revTx" presStyleIdx="0" presStyleCnt="3"/>
      <dgm:spPr/>
    </dgm:pt>
    <dgm:pt modelId="{1372FD10-E962-4589-8A6F-26225EE9D076}" type="pres">
      <dgm:prSet presAssocID="{CA969330-490E-4E4E-B3DA-20C23D478B34}" presName="vert1" presStyleCnt="0"/>
      <dgm:spPr/>
    </dgm:pt>
    <dgm:pt modelId="{97C66591-8AF2-4826-A08C-7D6A3AB91CFB}" type="pres">
      <dgm:prSet presAssocID="{7683CFB5-D3A6-4615-97DC-B49C84AE7698}" presName="thickLine" presStyleLbl="alignNode1" presStyleIdx="1" presStyleCnt="3"/>
      <dgm:spPr/>
    </dgm:pt>
    <dgm:pt modelId="{0077F89F-8FE9-470C-A5D1-A255CB35A563}" type="pres">
      <dgm:prSet presAssocID="{7683CFB5-D3A6-4615-97DC-B49C84AE7698}" presName="horz1" presStyleCnt="0"/>
      <dgm:spPr/>
    </dgm:pt>
    <dgm:pt modelId="{8F32195B-CBF1-4EB5-BABF-FBA9A1AA6CC2}" type="pres">
      <dgm:prSet presAssocID="{7683CFB5-D3A6-4615-97DC-B49C84AE7698}" presName="tx1" presStyleLbl="revTx" presStyleIdx="1" presStyleCnt="3"/>
      <dgm:spPr/>
    </dgm:pt>
    <dgm:pt modelId="{D94C3BD2-B7D2-49F0-B4DF-B3FF10340FD9}" type="pres">
      <dgm:prSet presAssocID="{7683CFB5-D3A6-4615-97DC-B49C84AE7698}" presName="vert1" presStyleCnt="0"/>
      <dgm:spPr/>
    </dgm:pt>
    <dgm:pt modelId="{89969312-6C0E-4B57-B14E-186E9A9607CB}" type="pres">
      <dgm:prSet presAssocID="{C7029546-587C-4482-8CD2-7A6E9074130A}" presName="thickLine" presStyleLbl="alignNode1" presStyleIdx="2" presStyleCnt="3"/>
      <dgm:spPr/>
    </dgm:pt>
    <dgm:pt modelId="{A6D310F3-A0C8-4475-8B02-EAE4CF4545EB}" type="pres">
      <dgm:prSet presAssocID="{C7029546-587C-4482-8CD2-7A6E9074130A}" presName="horz1" presStyleCnt="0"/>
      <dgm:spPr/>
    </dgm:pt>
    <dgm:pt modelId="{7C287FE5-4306-4204-8C77-BAB4221B6B91}" type="pres">
      <dgm:prSet presAssocID="{C7029546-587C-4482-8CD2-7A6E9074130A}" presName="tx1" presStyleLbl="revTx" presStyleIdx="2" presStyleCnt="3"/>
      <dgm:spPr/>
    </dgm:pt>
    <dgm:pt modelId="{E028C274-0212-49B7-BC8A-99847AEEE7F8}" type="pres">
      <dgm:prSet presAssocID="{C7029546-587C-4482-8CD2-7A6E9074130A}" presName="vert1" presStyleCnt="0"/>
      <dgm:spPr/>
    </dgm:pt>
  </dgm:ptLst>
  <dgm:cxnLst>
    <dgm:cxn modelId="{9C045425-F6CD-42A0-B538-773DCD6B7BDB}" type="presOf" srcId="{D21C6912-63BE-401D-816E-6206FFF110AA}" destId="{53EBBC1A-3B43-4841-A67C-C021585A9080}" srcOrd="0" destOrd="0" presId="urn:microsoft.com/office/officeart/2008/layout/LinedList"/>
    <dgm:cxn modelId="{273D732E-5EBD-4D32-AE32-B67EB7A91497}" type="presOf" srcId="{CA969330-490E-4E4E-B3DA-20C23D478B34}" destId="{BB567C46-EA27-40A7-B706-F0BA7CA0151E}" srcOrd="0" destOrd="0" presId="urn:microsoft.com/office/officeart/2008/layout/LinedList"/>
    <dgm:cxn modelId="{89E7C333-E23E-45BD-AAD6-135D801AC3B9}" srcId="{D21C6912-63BE-401D-816E-6206FFF110AA}" destId="{C7029546-587C-4482-8CD2-7A6E9074130A}" srcOrd="2" destOrd="0" parTransId="{7A213B66-1AC8-472F-A14D-437FF951046B}" sibTransId="{C4F69AD6-FB98-4CCF-9811-9CA7806122CC}"/>
    <dgm:cxn modelId="{D43BCB38-002E-4811-910E-7EB1D94B56FA}" srcId="{D21C6912-63BE-401D-816E-6206FFF110AA}" destId="{7683CFB5-D3A6-4615-97DC-B49C84AE7698}" srcOrd="1" destOrd="0" parTransId="{29327EC7-FA5D-4194-A4E2-99CF7EB34F25}" sibTransId="{66F8C790-1F07-46FC-A546-2BB9CC6D2C85}"/>
    <dgm:cxn modelId="{94829B74-E717-4A69-ACE5-588A55DE059E}" srcId="{D21C6912-63BE-401D-816E-6206FFF110AA}" destId="{CA969330-490E-4E4E-B3DA-20C23D478B34}" srcOrd="0" destOrd="0" parTransId="{47C7014B-7740-41CE-8EAC-02E5B77921E2}" sibTransId="{740AD52A-EEB1-44E5-9AA1-02E48ED61DB7}"/>
    <dgm:cxn modelId="{699439BC-9FF8-4F24-A699-3C7E258422FD}" type="presOf" srcId="{7683CFB5-D3A6-4615-97DC-B49C84AE7698}" destId="{8F32195B-CBF1-4EB5-BABF-FBA9A1AA6CC2}" srcOrd="0" destOrd="0" presId="urn:microsoft.com/office/officeart/2008/layout/LinedList"/>
    <dgm:cxn modelId="{CD3667BD-0490-4E76-9878-825A9940FDAB}" type="presOf" srcId="{C7029546-587C-4482-8CD2-7A6E9074130A}" destId="{7C287FE5-4306-4204-8C77-BAB4221B6B91}" srcOrd="0" destOrd="0" presId="urn:microsoft.com/office/officeart/2008/layout/LinedList"/>
    <dgm:cxn modelId="{2756B1C8-12BD-4BEE-A669-53552BF96E74}" type="presParOf" srcId="{53EBBC1A-3B43-4841-A67C-C021585A9080}" destId="{E3A92ACD-69C9-430D-9EE9-E1529EEA31A5}" srcOrd="0" destOrd="0" presId="urn:microsoft.com/office/officeart/2008/layout/LinedList"/>
    <dgm:cxn modelId="{125757D2-2B94-4C02-843D-74E8230AD6DF}" type="presParOf" srcId="{53EBBC1A-3B43-4841-A67C-C021585A9080}" destId="{AB49FCDF-F2C0-411A-A672-3C579E262D9B}" srcOrd="1" destOrd="0" presId="urn:microsoft.com/office/officeart/2008/layout/LinedList"/>
    <dgm:cxn modelId="{E1815129-496D-488A-B234-9D641B00BBB6}" type="presParOf" srcId="{AB49FCDF-F2C0-411A-A672-3C579E262D9B}" destId="{BB567C46-EA27-40A7-B706-F0BA7CA0151E}" srcOrd="0" destOrd="0" presId="urn:microsoft.com/office/officeart/2008/layout/LinedList"/>
    <dgm:cxn modelId="{8FAFE14A-F463-410A-8840-E40006DB97FA}" type="presParOf" srcId="{AB49FCDF-F2C0-411A-A672-3C579E262D9B}" destId="{1372FD10-E962-4589-8A6F-26225EE9D076}" srcOrd="1" destOrd="0" presId="urn:microsoft.com/office/officeart/2008/layout/LinedList"/>
    <dgm:cxn modelId="{721E16A3-216F-40A4-9A0B-D7A8E2961917}" type="presParOf" srcId="{53EBBC1A-3B43-4841-A67C-C021585A9080}" destId="{97C66591-8AF2-4826-A08C-7D6A3AB91CFB}" srcOrd="2" destOrd="0" presId="urn:microsoft.com/office/officeart/2008/layout/LinedList"/>
    <dgm:cxn modelId="{1E4FF110-DC1A-466B-BBDC-7CE264AC8881}" type="presParOf" srcId="{53EBBC1A-3B43-4841-A67C-C021585A9080}" destId="{0077F89F-8FE9-470C-A5D1-A255CB35A563}" srcOrd="3" destOrd="0" presId="urn:microsoft.com/office/officeart/2008/layout/LinedList"/>
    <dgm:cxn modelId="{B7FCB8FE-E623-49B0-8CE4-CF2C77D29552}" type="presParOf" srcId="{0077F89F-8FE9-470C-A5D1-A255CB35A563}" destId="{8F32195B-CBF1-4EB5-BABF-FBA9A1AA6CC2}" srcOrd="0" destOrd="0" presId="urn:microsoft.com/office/officeart/2008/layout/LinedList"/>
    <dgm:cxn modelId="{7303560B-7D46-43DF-BF51-C19D0D01CABF}" type="presParOf" srcId="{0077F89F-8FE9-470C-A5D1-A255CB35A563}" destId="{D94C3BD2-B7D2-49F0-B4DF-B3FF10340FD9}" srcOrd="1" destOrd="0" presId="urn:microsoft.com/office/officeart/2008/layout/LinedList"/>
    <dgm:cxn modelId="{4B4F6100-980C-49AB-BFD3-C5EC5D92D01A}" type="presParOf" srcId="{53EBBC1A-3B43-4841-A67C-C021585A9080}" destId="{89969312-6C0E-4B57-B14E-186E9A9607CB}" srcOrd="4" destOrd="0" presId="urn:microsoft.com/office/officeart/2008/layout/LinedList"/>
    <dgm:cxn modelId="{7E4F370E-E050-47D5-83C9-1E91EDD996FD}" type="presParOf" srcId="{53EBBC1A-3B43-4841-A67C-C021585A9080}" destId="{A6D310F3-A0C8-4475-8B02-EAE4CF4545EB}" srcOrd="5" destOrd="0" presId="urn:microsoft.com/office/officeart/2008/layout/LinedList"/>
    <dgm:cxn modelId="{9637C96D-6E46-4388-9267-2CDD668BC765}" type="presParOf" srcId="{A6D310F3-A0C8-4475-8B02-EAE4CF4545EB}" destId="{7C287FE5-4306-4204-8C77-BAB4221B6B91}" srcOrd="0" destOrd="0" presId="urn:microsoft.com/office/officeart/2008/layout/LinedList"/>
    <dgm:cxn modelId="{FA046E9A-0409-4D74-BB7C-150CE488E17E}" type="presParOf" srcId="{A6D310F3-A0C8-4475-8B02-EAE4CF4545EB}" destId="{E028C274-0212-49B7-BC8A-99847AEEE7F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7B3FD-54D9-4E8C-9FF6-E45B230D0A3C}"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84180BD8-D9D6-41BD-9947-96AF268238EC}">
      <dgm:prSet custT="1"/>
      <dgm:spPr/>
      <dgm:t>
        <a:bodyPr/>
        <a:lstStyle/>
        <a:p>
          <a:r>
            <a:rPr lang="en-ZA" sz="2700" kern="1200" dirty="0">
              <a:solidFill>
                <a:prstClr val="black">
                  <a:hueOff val="0"/>
                  <a:satOff val="0"/>
                  <a:lumOff val="0"/>
                  <a:alphaOff val="0"/>
                </a:prstClr>
              </a:solidFill>
              <a:latin typeface="Arial Nova Light" panose="020B0304020202020204" pitchFamily="34" charset="0"/>
              <a:ea typeface="+mn-ea"/>
              <a:cs typeface="+mn-cs"/>
            </a:rPr>
            <a:t>We see female participation in wealth is growing</a:t>
          </a:r>
          <a:endParaRPr lang="en-US" sz="2700" kern="1200" dirty="0">
            <a:solidFill>
              <a:prstClr val="black">
                <a:hueOff val="0"/>
                <a:satOff val="0"/>
                <a:lumOff val="0"/>
                <a:alphaOff val="0"/>
              </a:prstClr>
            </a:solidFill>
            <a:latin typeface="Arial Nova Light" panose="020B0304020202020204" pitchFamily="34" charset="0"/>
            <a:ea typeface="+mn-ea"/>
            <a:cs typeface="+mn-cs"/>
          </a:endParaRPr>
        </a:p>
      </dgm:t>
    </dgm:pt>
    <dgm:pt modelId="{898BF8EE-358E-4E45-BD74-485E2F170D03}" type="parTrans" cxnId="{0C9DB3EA-24D6-48BC-BB76-626C46DB5552}">
      <dgm:prSet/>
      <dgm:spPr/>
      <dgm:t>
        <a:bodyPr/>
        <a:lstStyle/>
        <a:p>
          <a:endParaRPr lang="en-US"/>
        </a:p>
      </dgm:t>
    </dgm:pt>
    <dgm:pt modelId="{BE3D5B6A-9A46-496A-9143-87B0D9214A88}" type="sibTrans" cxnId="{0C9DB3EA-24D6-48BC-BB76-626C46DB5552}">
      <dgm:prSet/>
      <dgm:spPr/>
      <dgm:t>
        <a:bodyPr/>
        <a:lstStyle/>
        <a:p>
          <a:endParaRPr lang="en-US"/>
        </a:p>
      </dgm:t>
    </dgm:pt>
    <dgm:pt modelId="{198BB3BF-3D22-4ED2-98C9-408CF118A0B9}">
      <dgm:prSet custT="1"/>
      <dgm:spPr/>
      <dgm:t>
        <a:bodyPr/>
        <a:lstStyle/>
        <a:p>
          <a:r>
            <a:rPr lang="en-ZA" sz="2700" kern="1200" dirty="0">
              <a:solidFill>
                <a:prstClr val="black">
                  <a:hueOff val="0"/>
                  <a:satOff val="0"/>
                  <a:lumOff val="0"/>
                  <a:alphaOff val="0"/>
                </a:prstClr>
              </a:solidFill>
              <a:latin typeface="Arial Nova Light" panose="020B0304020202020204" pitchFamily="34" charset="0"/>
              <a:ea typeface="+mn-ea"/>
              <a:cs typeface="+mn-cs"/>
            </a:rPr>
            <a:t>However, it is not aligning with the engagement levels within the wealth management community or the family office world</a:t>
          </a:r>
          <a:endParaRPr lang="en-US" sz="2700" kern="1200" dirty="0">
            <a:solidFill>
              <a:prstClr val="black">
                <a:hueOff val="0"/>
                <a:satOff val="0"/>
                <a:lumOff val="0"/>
                <a:alphaOff val="0"/>
              </a:prstClr>
            </a:solidFill>
            <a:latin typeface="Arial Nova Light" panose="020B0304020202020204" pitchFamily="34" charset="0"/>
            <a:ea typeface="+mn-ea"/>
            <a:cs typeface="+mn-cs"/>
          </a:endParaRPr>
        </a:p>
      </dgm:t>
    </dgm:pt>
    <dgm:pt modelId="{84E56DCC-D845-46FB-BBC0-2ACE746846DF}" type="parTrans" cxnId="{B92FE96A-C6C7-4380-BE09-7A80D28F369A}">
      <dgm:prSet/>
      <dgm:spPr/>
      <dgm:t>
        <a:bodyPr/>
        <a:lstStyle/>
        <a:p>
          <a:endParaRPr lang="en-US"/>
        </a:p>
      </dgm:t>
    </dgm:pt>
    <dgm:pt modelId="{8C5AA94C-25E2-412F-B4D0-D4578A9F9BB1}" type="sibTrans" cxnId="{B92FE96A-C6C7-4380-BE09-7A80D28F369A}">
      <dgm:prSet/>
      <dgm:spPr/>
      <dgm:t>
        <a:bodyPr/>
        <a:lstStyle/>
        <a:p>
          <a:endParaRPr lang="en-US"/>
        </a:p>
      </dgm:t>
    </dgm:pt>
    <dgm:pt modelId="{639F51AA-2309-4D16-8CEB-5282DFF2CD6A}" type="pres">
      <dgm:prSet presAssocID="{1697B3FD-54D9-4E8C-9FF6-E45B230D0A3C}" presName="vert0" presStyleCnt="0">
        <dgm:presLayoutVars>
          <dgm:dir/>
          <dgm:animOne val="branch"/>
          <dgm:animLvl val="lvl"/>
        </dgm:presLayoutVars>
      </dgm:prSet>
      <dgm:spPr/>
    </dgm:pt>
    <dgm:pt modelId="{EFC2A2B0-CA87-4B60-B219-62AC3D67526B}" type="pres">
      <dgm:prSet presAssocID="{84180BD8-D9D6-41BD-9947-96AF268238EC}" presName="thickLine" presStyleLbl="alignNode1" presStyleIdx="0" presStyleCnt="2"/>
      <dgm:spPr/>
    </dgm:pt>
    <dgm:pt modelId="{2406F8AB-421C-4B4F-AC2E-87B18E4D6708}" type="pres">
      <dgm:prSet presAssocID="{84180BD8-D9D6-41BD-9947-96AF268238EC}" presName="horz1" presStyleCnt="0"/>
      <dgm:spPr/>
    </dgm:pt>
    <dgm:pt modelId="{C6344BD2-2EDA-44E2-9CF3-F0800EC5E798}" type="pres">
      <dgm:prSet presAssocID="{84180BD8-D9D6-41BD-9947-96AF268238EC}" presName="tx1" presStyleLbl="revTx" presStyleIdx="0" presStyleCnt="2"/>
      <dgm:spPr/>
    </dgm:pt>
    <dgm:pt modelId="{8B9C463C-8B74-4EED-BD36-E9F7F6BBBD9E}" type="pres">
      <dgm:prSet presAssocID="{84180BD8-D9D6-41BD-9947-96AF268238EC}" presName="vert1" presStyleCnt="0"/>
      <dgm:spPr/>
    </dgm:pt>
    <dgm:pt modelId="{9AFC0629-279C-4F1D-8BF4-2343623B0444}" type="pres">
      <dgm:prSet presAssocID="{198BB3BF-3D22-4ED2-98C9-408CF118A0B9}" presName="thickLine" presStyleLbl="alignNode1" presStyleIdx="1" presStyleCnt="2"/>
      <dgm:spPr/>
    </dgm:pt>
    <dgm:pt modelId="{89AA45D6-367D-4F38-A11E-23929FB74FBF}" type="pres">
      <dgm:prSet presAssocID="{198BB3BF-3D22-4ED2-98C9-408CF118A0B9}" presName="horz1" presStyleCnt="0"/>
      <dgm:spPr/>
    </dgm:pt>
    <dgm:pt modelId="{005A2C87-8147-4C81-AF8A-A96C943D50EE}" type="pres">
      <dgm:prSet presAssocID="{198BB3BF-3D22-4ED2-98C9-408CF118A0B9}" presName="tx1" presStyleLbl="revTx" presStyleIdx="1" presStyleCnt="2"/>
      <dgm:spPr/>
    </dgm:pt>
    <dgm:pt modelId="{691861E2-EEC7-4F31-80BA-C2314DC22159}" type="pres">
      <dgm:prSet presAssocID="{198BB3BF-3D22-4ED2-98C9-408CF118A0B9}" presName="vert1" presStyleCnt="0"/>
      <dgm:spPr/>
    </dgm:pt>
  </dgm:ptLst>
  <dgm:cxnLst>
    <dgm:cxn modelId="{48CCF306-D660-4AB4-A78B-AB37D6132CF2}" type="presOf" srcId="{198BB3BF-3D22-4ED2-98C9-408CF118A0B9}" destId="{005A2C87-8147-4C81-AF8A-A96C943D50EE}" srcOrd="0" destOrd="0" presId="urn:microsoft.com/office/officeart/2008/layout/LinedList"/>
    <dgm:cxn modelId="{0155975B-BCD1-4B11-B920-DEC787EF8897}" type="presOf" srcId="{1697B3FD-54D9-4E8C-9FF6-E45B230D0A3C}" destId="{639F51AA-2309-4D16-8CEB-5282DFF2CD6A}" srcOrd="0" destOrd="0" presId="urn:microsoft.com/office/officeart/2008/layout/LinedList"/>
    <dgm:cxn modelId="{B92FE96A-C6C7-4380-BE09-7A80D28F369A}" srcId="{1697B3FD-54D9-4E8C-9FF6-E45B230D0A3C}" destId="{198BB3BF-3D22-4ED2-98C9-408CF118A0B9}" srcOrd="1" destOrd="0" parTransId="{84E56DCC-D845-46FB-BBC0-2ACE746846DF}" sibTransId="{8C5AA94C-25E2-412F-B4D0-D4578A9F9BB1}"/>
    <dgm:cxn modelId="{9E392770-0FA6-4611-8D28-BEEC64D9631B}" type="presOf" srcId="{84180BD8-D9D6-41BD-9947-96AF268238EC}" destId="{C6344BD2-2EDA-44E2-9CF3-F0800EC5E798}" srcOrd="0" destOrd="0" presId="urn:microsoft.com/office/officeart/2008/layout/LinedList"/>
    <dgm:cxn modelId="{0C9DB3EA-24D6-48BC-BB76-626C46DB5552}" srcId="{1697B3FD-54D9-4E8C-9FF6-E45B230D0A3C}" destId="{84180BD8-D9D6-41BD-9947-96AF268238EC}" srcOrd="0" destOrd="0" parTransId="{898BF8EE-358E-4E45-BD74-485E2F170D03}" sibTransId="{BE3D5B6A-9A46-496A-9143-87B0D9214A88}"/>
    <dgm:cxn modelId="{A003AC54-4AC6-4F7B-9A84-0FE96E80F6EA}" type="presParOf" srcId="{639F51AA-2309-4D16-8CEB-5282DFF2CD6A}" destId="{EFC2A2B0-CA87-4B60-B219-62AC3D67526B}" srcOrd="0" destOrd="0" presId="urn:microsoft.com/office/officeart/2008/layout/LinedList"/>
    <dgm:cxn modelId="{6A9EFE51-08B6-4D0F-B800-1D9CD26F90CE}" type="presParOf" srcId="{639F51AA-2309-4D16-8CEB-5282DFF2CD6A}" destId="{2406F8AB-421C-4B4F-AC2E-87B18E4D6708}" srcOrd="1" destOrd="0" presId="urn:microsoft.com/office/officeart/2008/layout/LinedList"/>
    <dgm:cxn modelId="{2F822A36-B65D-4175-BEE9-D6D97BAB29EC}" type="presParOf" srcId="{2406F8AB-421C-4B4F-AC2E-87B18E4D6708}" destId="{C6344BD2-2EDA-44E2-9CF3-F0800EC5E798}" srcOrd="0" destOrd="0" presId="urn:microsoft.com/office/officeart/2008/layout/LinedList"/>
    <dgm:cxn modelId="{830594FD-5214-4E11-B8AC-C13D4E2C9266}" type="presParOf" srcId="{2406F8AB-421C-4B4F-AC2E-87B18E4D6708}" destId="{8B9C463C-8B74-4EED-BD36-E9F7F6BBBD9E}" srcOrd="1" destOrd="0" presId="urn:microsoft.com/office/officeart/2008/layout/LinedList"/>
    <dgm:cxn modelId="{37C474C1-1E6F-48ED-BF24-1C07FEE4AF3F}" type="presParOf" srcId="{639F51AA-2309-4D16-8CEB-5282DFF2CD6A}" destId="{9AFC0629-279C-4F1D-8BF4-2343623B0444}" srcOrd="2" destOrd="0" presId="urn:microsoft.com/office/officeart/2008/layout/LinedList"/>
    <dgm:cxn modelId="{E86632C8-D3EB-40E7-B4EB-E17F01DAD558}" type="presParOf" srcId="{639F51AA-2309-4D16-8CEB-5282DFF2CD6A}" destId="{89AA45D6-367D-4F38-A11E-23929FB74FBF}" srcOrd="3" destOrd="0" presId="urn:microsoft.com/office/officeart/2008/layout/LinedList"/>
    <dgm:cxn modelId="{2572374E-BA45-4C0E-8936-A7C50D879AD0}" type="presParOf" srcId="{89AA45D6-367D-4F38-A11E-23929FB74FBF}" destId="{005A2C87-8147-4C81-AF8A-A96C943D50EE}" srcOrd="0" destOrd="0" presId="urn:microsoft.com/office/officeart/2008/layout/LinedList"/>
    <dgm:cxn modelId="{F0FF2704-2EE2-49EB-A4FD-F7A74FBC3924}" type="presParOf" srcId="{89AA45D6-367D-4F38-A11E-23929FB74FBF}" destId="{691861E2-EEC7-4F31-80BA-C2314DC2215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B5D540-AEE4-40B8-8B7F-4A0954AF4C1A}" type="doc">
      <dgm:prSet loTypeId="urn:microsoft.com/office/officeart/2005/8/layout/arrow5" loCatId="relationship" qsTypeId="urn:microsoft.com/office/officeart/2005/8/quickstyle/simple2" qsCatId="simple" csTypeId="urn:microsoft.com/office/officeart/2005/8/colors/accent2_2" csCatId="accent2" phldr="1"/>
      <dgm:spPr/>
      <dgm:t>
        <a:bodyPr/>
        <a:lstStyle/>
        <a:p>
          <a:endParaRPr lang="en-US"/>
        </a:p>
      </dgm:t>
    </dgm:pt>
    <dgm:pt modelId="{6CD57BB2-9337-4A52-BE2B-F4D58D7F37D7}">
      <dgm:prSet/>
      <dgm:spPr/>
      <dgm:t>
        <a:bodyPr/>
        <a:lstStyle/>
        <a:p>
          <a:r>
            <a:rPr lang="en-US" kern="1200">
              <a:latin typeface="Arial Nova Light" panose="020B0304020202020204" pitchFamily="34" charset="0"/>
              <a:ea typeface="+mn-ea"/>
              <a:cs typeface="+mn-cs"/>
            </a:rPr>
            <a:t>Especially in Western Markets, including the United States and Europe</a:t>
          </a:r>
        </a:p>
      </dgm:t>
    </dgm:pt>
    <dgm:pt modelId="{05825CC6-1384-4169-95B1-12EF64BBB904}" type="parTrans" cxnId="{218AF7F2-69D9-4AAB-932D-1559BDBC9D03}">
      <dgm:prSet/>
      <dgm:spPr/>
      <dgm:t>
        <a:bodyPr/>
        <a:lstStyle/>
        <a:p>
          <a:endParaRPr lang="en-US"/>
        </a:p>
      </dgm:t>
    </dgm:pt>
    <dgm:pt modelId="{3425604B-F30B-4537-9140-EC60316CC3C3}" type="sibTrans" cxnId="{218AF7F2-69D9-4AAB-932D-1559BDBC9D03}">
      <dgm:prSet phldrT="1" phldr="0"/>
      <dgm:spPr/>
      <dgm:t>
        <a:bodyPr/>
        <a:lstStyle/>
        <a:p>
          <a:endParaRPr lang="en-US"/>
        </a:p>
      </dgm:t>
    </dgm:pt>
    <dgm:pt modelId="{B1E1D8EC-1F9E-467B-B14D-9CF18555A3F1}">
      <dgm:prSet/>
      <dgm:spPr/>
      <dgm:t>
        <a:bodyPr/>
        <a:lstStyle/>
        <a:p>
          <a:r>
            <a:rPr lang="en-US" kern="1200">
              <a:latin typeface="Arial Nova Light" panose="020B0304020202020204" pitchFamily="34" charset="0"/>
              <a:ea typeface="+mn-ea"/>
              <a:cs typeface="+mn-cs"/>
            </a:rPr>
            <a:t>there is a significant engagement gap that the wealth management industry must address</a:t>
          </a:r>
          <a:r>
            <a:rPr lang="en-ZA" kern="1200">
              <a:latin typeface="Arial Nova Light" panose="020B0304020202020204" pitchFamily="34" charset="0"/>
              <a:ea typeface="+mn-ea"/>
              <a:cs typeface="+mn-cs"/>
            </a:rPr>
            <a:t>.</a:t>
          </a:r>
          <a:endParaRPr lang="en-US" kern="1200">
            <a:latin typeface="Arial Nova Light" panose="020B0304020202020204" pitchFamily="34" charset="0"/>
            <a:ea typeface="+mn-ea"/>
            <a:cs typeface="+mn-cs"/>
          </a:endParaRPr>
        </a:p>
      </dgm:t>
    </dgm:pt>
    <dgm:pt modelId="{749DE683-2F46-497A-A23F-C52B46CF08F7}" type="parTrans" cxnId="{F3F160E2-C8A7-4A40-8667-F4995B38396C}">
      <dgm:prSet/>
      <dgm:spPr/>
      <dgm:t>
        <a:bodyPr/>
        <a:lstStyle/>
        <a:p>
          <a:endParaRPr lang="en-US"/>
        </a:p>
      </dgm:t>
    </dgm:pt>
    <dgm:pt modelId="{54652955-1B55-4C87-825C-484D236A28FC}" type="sibTrans" cxnId="{F3F160E2-C8A7-4A40-8667-F4995B38396C}">
      <dgm:prSet phldrT="2" phldr="0"/>
      <dgm:spPr/>
      <dgm:t>
        <a:bodyPr/>
        <a:lstStyle/>
        <a:p>
          <a:endParaRPr lang="en-US"/>
        </a:p>
      </dgm:t>
    </dgm:pt>
    <dgm:pt modelId="{CDE7AEA3-278D-40E6-AE25-C82A74D7D8C5}" type="pres">
      <dgm:prSet presAssocID="{35B5D540-AEE4-40B8-8B7F-4A0954AF4C1A}" presName="diagram" presStyleCnt="0">
        <dgm:presLayoutVars>
          <dgm:dir/>
          <dgm:resizeHandles val="exact"/>
        </dgm:presLayoutVars>
      </dgm:prSet>
      <dgm:spPr/>
    </dgm:pt>
    <dgm:pt modelId="{CF62E901-2F19-44B3-AC5E-30CD3AD85D3E}" type="pres">
      <dgm:prSet presAssocID="{6CD57BB2-9337-4A52-BE2B-F4D58D7F37D7}" presName="arrow" presStyleLbl="node1" presStyleIdx="0" presStyleCnt="2">
        <dgm:presLayoutVars>
          <dgm:bulletEnabled val="1"/>
        </dgm:presLayoutVars>
      </dgm:prSet>
      <dgm:spPr/>
    </dgm:pt>
    <dgm:pt modelId="{12DB9058-1760-4D8F-B7EE-84792195A087}" type="pres">
      <dgm:prSet presAssocID="{B1E1D8EC-1F9E-467B-B14D-9CF18555A3F1}" presName="arrow" presStyleLbl="node1" presStyleIdx="1" presStyleCnt="2">
        <dgm:presLayoutVars>
          <dgm:bulletEnabled val="1"/>
        </dgm:presLayoutVars>
      </dgm:prSet>
      <dgm:spPr/>
    </dgm:pt>
  </dgm:ptLst>
  <dgm:cxnLst>
    <dgm:cxn modelId="{7F5D1817-2125-40CA-B32A-11F5582C30FB}" type="presOf" srcId="{35B5D540-AEE4-40B8-8B7F-4A0954AF4C1A}" destId="{CDE7AEA3-278D-40E6-AE25-C82A74D7D8C5}" srcOrd="0" destOrd="0" presId="urn:microsoft.com/office/officeart/2005/8/layout/arrow5"/>
    <dgm:cxn modelId="{425DA688-6717-4388-B730-267DF37BA899}" type="presOf" srcId="{6CD57BB2-9337-4A52-BE2B-F4D58D7F37D7}" destId="{CF62E901-2F19-44B3-AC5E-30CD3AD85D3E}" srcOrd="0" destOrd="0" presId="urn:microsoft.com/office/officeart/2005/8/layout/arrow5"/>
    <dgm:cxn modelId="{F3F160E2-C8A7-4A40-8667-F4995B38396C}" srcId="{35B5D540-AEE4-40B8-8B7F-4A0954AF4C1A}" destId="{B1E1D8EC-1F9E-467B-B14D-9CF18555A3F1}" srcOrd="1" destOrd="0" parTransId="{749DE683-2F46-497A-A23F-C52B46CF08F7}" sibTransId="{54652955-1B55-4C87-825C-484D236A28FC}"/>
    <dgm:cxn modelId="{218AF7F2-69D9-4AAB-932D-1559BDBC9D03}" srcId="{35B5D540-AEE4-40B8-8B7F-4A0954AF4C1A}" destId="{6CD57BB2-9337-4A52-BE2B-F4D58D7F37D7}" srcOrd="0" destOrd="0" parTransId="{05825CC6-1384-4169-95B1-12EF64BBB904}" sibTransId="{3425604B-F30B-4537-9140-EC60316CC3C3}"/>
    <dgm:cxn modelId="{E64B85FC-4248-4061-AE9C-119E5840221E}" type="presOf" srcId="{B1E1D8EC-1F9E-467B-B14D-9CF18555A3F1}" destId="{12DB9058-1760-4D8F-B7EE-84792195A087}" srcOrd="0" destOrd="0" presId="urn:microsoft.com/office/officeart/2005/8/layout/arrow5"/>
    <dgm:cxn modelId="{E57EE807-4C98-4BDE-B83F-C22DF62D7287}" type="presParOf" srcId="{CDE7AEA3-278D-40E6-AE25-C82A74D7D8C5}" destId="{CF62E901-2F19-44B3-AC5E-30CD3AD85D3E}" srcOrd="0" destOrd="0" presId="urn:microsoft.com/office/officeart/2005/8/layout/arrow5"/>
    <dgm:cxn modelId="{941AEF99-5216-4F53-8E44-28AB6BF4246D}" type="presParOf" srcId="{CDE7AEA3-278D-40E6-AE25-C82A74D7D8C5}" destId="{12DB9058-1760-4D8F-B7EE-84792195A087}"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92ACD-69C9-430D-9EE9-E1529EEA31A5}">
      <dsp:nvSpPr>
        <dsp:cNvPr id="0" name=""/>
        <dsp:cNvSpPr/>
      </dsp:nvSpPr>
      <dsp:spPr>
        <a:xfrm>
          <a:off x="0" y="2011"/>
          <a:ext cx="6713552"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B567C46-EA27-40A7-B706-F0BA7CA0151E}">
      <dsp:nvSpPr>
        <dsp:cNvPr id="0" name=""/>
        <dsp:cNvSpPr/>
      </dsp:nvSpPr>
      <dsp:spPr>
        <a:xfrm>
          <a:off x="0" y="2011"/>
          <a:ext cx="6713552" cy="1371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Arial Nova Light" panose="020B0304020202020204" pitchFamily="34" charset="0"/>
            </a:rPr>
            <a:t>Women control one-third retail financial assets: Expected to rise to 40 – 50% by 2030 (US &amp; Europe)</a:t>
          </a:r>
        </a:p>
      </dsp:txBody>
      <dsp:txXfrm>
        <a:off x="0" y="2011"/>
        <a:ext cx="6713552" cy="1371716"/>
      </dsp:txXfrm>
    </dsp:sp>
    <dsp:sp modelId="{97C66591-8AF2-4826-A08C-7D6A3AB91CFB}">
      <dsp:nvSpPr>
        <dsp:cNvPr id="0" name=""/>
        <dsp:cNvSpPr/>
      </dsp:nvSpPr>
      <dsp:spPr>
        <a:xfrm>
          <a:off x="0" y="1373727"/>
          <a:ext cx="6713552" cy="0"/>
        </a:xfrm>
        <a:prstGeom prst="line">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w="12700" cap="flat" cmpd="sng" algn="ctr">
          <a:solidFill>
            <a:schemeClr val="accent5">
              <a:hueOff val="-6076075"/>
              <a:satOff val="-413"/>
              <a:lumOff val="98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F32195B-CBF1-4EB5-BABF-FBA9A1AA6CC2}">
      <dsp:nvSpPr>
        <dsp:cNvPr id="0" name=""/>
        <dsp:cNvSpPr/>
      </dsp:nvSpPr>
      <dsp:spPr>
        <a:xfrm>
          <a:off x="0" y="1373727"/>
          <a:ext cx="6713552" cy="1371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Arial Nova Light" panose="020B0304020202020204" pitchFamily="34" charset="0"/>
            </a:rPr>
            <a:t>Growth of female-controlled assets continues to outpace the market</a:t>
          </a:r>
        </a:p>
      </dsp:txBody>
      <dsp:txXfrm>
        <a:off x="0" y="1373727"/>
        <a:ext cx="6713552" cy="1371716"/>
      </dsp:txXfrm>
    </dsp:sp>
    <dsp:sp modelId="{89969312-6C0E-4B57-B14E-186E9A9607CB}">
      <dsp:nvSpPr>
        <dsp:cNvPr id="0" name=""/>
        <dsp:cNvSpPr/>
      </dsp:nvSpPr>
      <dsp:spPr>
        <a:xfrm>
          <a:off x="0" y="2745444"/>
          <a:ext cx="6713552" cy="0"/>
        </a:xfrm>
        <a:prstGeom prst="line">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w="12700" cap="flat" cmpd="sng" algn="ctr">
          <a:solidFill>
            <a:schemeClr val="accent5">
              <a:hueOff val="-12152150"/>
              <a:satOff val="-826"/>
              <a:lumOff val="19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C287FE5-4306-4204-8C77-BAB4221B6B91}">
      <dsp:nvSpPr>
        <dsp:cNvPr id="0" name=""/>
        <dsp:cNvSpPr/>
      </dsp:nvSpPr>
      <dsp:spPr>
        <a:xfrm>
          <a:off x="0" y="2745444"/>
          <a:ext cx="6713552" cy="1371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latin typeface="Arial Nova Light" panose="020B0304020202020204" pitchFamily="34" charset="0"/>
            </a:rPr>
            <a:t>Estimated 53 percent of assets controlled by women- currently unmanaged</a:t>
          </a:r>
        </a:p>
      </dsp:txBody>
      <dsp:txXfrm>
        <a:off x="0" y="2745444"/>
        <a:ext cx="6713552" cy="1371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A2B0-CA87-4B60-B219-62AC3D67526B}">
      <dsp:nvSpPr>
        <dsp:cNvPr id="0" name=""/>
        <dsp:cNvSpPr/>
      </dsp:nvSpPr>
      <dsp:spPr>
        <a:xfrm>
          <a:off x="0" y="0"/>
          <a:ext cx="671355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6344BD2-2EDA-44E2-9CF3-F0800EC5E798}">
      <dsp:nvSpPr>
        <dsp:cNvPr id="0" name=""/>
        <dsp:cNvSpPr/>
      </dsp:nvSpPr>
      <dsp:spPr>
        <a:xfrm>
          <a:off x="0" y="0"/>
          <a:ext cx="6713552" cy="2059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ZA" sz="2700" kern="1200" dirty="0">
              <a:solidFill>
                <a:prstClr val="black">
                  <a:hueOff val="0"/>
                  <a:satOff val="0"/>
                  <a:lumOff val="0"/>
                  <a:alphaOff val="0"/>
                </a:prstClr>
              </a:solidFill>
              <a:latin typeface="Arial Nova Light" panose="020B0304020202020204" pitchFamily="34" charset="0"/>
              <a:ea typeface="+mn-ea"/>
              <a:cs typeface="+mn-cs"/>
            </a:rPr>
            <a:t>We see female participation in wealth is growing</a:t>
          </a:r>
          <a:endParaRPr lang="en-US" sz="2700" kern="1200" dirty="0">
            <a:solidFill>
              <a:prstClr val="black">
                <a:hueOff val="0"/>
                <a:satOff val="0"/>
                <a:lumOff val="0"/>
                <a:alphaOff val="0"/>
              </a:prstClr>
            </a:solidFill>
            <a:latin typeface="Arial Nova Light" panose="020B0304020202020204" pitchFamily="34" charset="0"/>
            <a:ea typeface="+mn-ea"/>
            <a:cs typeface="+mn-cs"/>
          </a:endParaRPr>
        </a:p>
      </dsp:txBody>
      <dsp:txXfrm>
        <a:off x="0" y="0"/>
        <a:ext cx="6713552" cy="2059586"/>
      </dsp:txXfrm>
    </dsp:sp>
    <dsp:sp modelId="{9AFC0629-279C-4F1D-8BF4-2343623B0444}">
      <dsp:nvSpPr>
        <dsp:cNvPr id="0" name=""/>
        <dsp:cNvSpPr/>
      </dsp:nvSpPr>
      <dsp:spPr>
        <a:xfrm>
          <a:off x="0" y="2059586"/>
          <a:ext cx="671355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05A2C87-8147-4C81-AF8A-A96C943D50EE}">
      <dsp:nvSpPr>
        <dsp:cNvPr id="0" name=""/>
        <dsp:cNvSpPr/>
      </dsp:nvSpPr>
      <dsp:spPr>
        <a:xfrm>
          <a:off x="0" y="2059586"/>
          <a:ext cx="6713552" cy="2059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ZA" sz="2700" kern="1200" dirty="0">
              <a:solidFill>
                <a:prstClr val="black">
                  <a:hueOff val="0"/>
                  <a:satOff val="0"/>
                  <a:lumOff val="0"/>
                  <a:alphaOff val="0"/>
                </a:prstClr>
              </a:solidFill>
              <a:latin typeface="Arial Nova Light" panose="020B0304020202020204" pitchFamily="34" charset="0"/>
              <a:ea typeface="+mn-ea"/>
              <a:cs typeface="+mn-cs"/>
            </a:rPr>
            <a:t>However, it is not aligning with the engagement levels within the wealth management community or the family office world</a:t>
          </a:r>
          <a:endParaRPr lang="en-US" sz="2700" kern="1200" dirty="0">
            <a:solidFill>
              <a:prstClr val="black">
                <a:hueOff val="0"/>
                <a:satOff val="0"/>
                <a:lumOff val="0"/>
                <a:alphaOff val="0"/>
              </a:prstClr>
            </a:solidFill>
            <a:latin typeface="Arial Nova Light" panose="020B0304020202020204" pitchFamily="34" charset="0"/>
            <a:ea typeface="+mn-ea"/>
            <a:cs typeface="+mn-cs"/>
          </a:endParaRPr>
        </a:p>
      </dsp:txBody>
      <dsp:txXfrm>
        <a:off x="0" y="2059586"/>
        <a:ext cx="6713552" cy="2059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2E901-2F19-44B3-AC5E-30CD3AD85D3E}">
      <dsp:nvSpPr>
        <dsp:cNvPr id="0" name=""/>
        <dsp:cNvSpPr/>
      </dsp:nvSpPr>
      <dsp:spPr>
        <a:xfrm rot="16200000">
          <a:off x="369" y="524655"/>
          <a:ext cx="3252125" cy="3252125"/>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Nova Light" panose="020B0304020202020204" pitchFamily="34" charset="0"/>
              <a:ea typeface="+mn-ea"/>
              <a:cs typeface="+mn-cs"/>
            </a:rPr>
            <a:t>Especially in Western Markets, including the United States and Europe</a:t>
          </a:r>
        </a:p>
      </dsp:txBody>
      <dsp:txXfrm rot="5400000">
        <a:off x="369" y="1337686"/>
        <a:ext cx="2683003" cy="1626063"/>
      </dsp:txXfrm>
    </dsp:sp>
    <dsp:sp modelId="{12DB9058-1760-4D8F-B7EE-84792195A087}">
      <dsp:nvSpPr>
        <dsp:cNvPr id="0" name=""/>
        <dsp:cNvSpPr/>
      </dsp:nvSpPr>
      <dsp:spPr>
        <a:xfrm rot="5400000">
          <a:off x="3461570" y="524655"/>
          <a:ext cx="3252125" cy="3252125"/>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Nova Light" panose="020B0304020202020204" pitchFamily="34" charset="0"/>
              <a:ea typeface="+mn-ea"/>
              <a:cs typeface="+mn-cs"/>
            </a:rPr>
            <a:t>there is a significant engagement gap that the wealth management industry must address</a:t>
          </a:r>
          <a:r>
            <a:rPr lang="en-ZA" sz="1900" kern="1200">
              <a:latin typeface="Arial Nova Light" panose="020B0304020202020204" pitchFamily="34" charset="0"/>
              <a:ea typeface="+mn-ea"/>
              <a:cs typeface="+mn-cs"/>
            </a:rPr>
            <a:t>.</a:t>
          </a:r>
          <a:endParaRPr lang="en-US" sz="1900" kern="1200">
            <a:latin typeface="Arial Nova Light" panose="020B0304020202020204" pitchFamily="34" charset="0"/>
            <a:ea typeface="+mn-ea"/>
            <a:cs typeface="+mn-cs"/>
          </a:endParaRPr>
        </a:p>
      </dsp:txBody>
      <dsp:txXfrm rot="-5400000">
        <a:off x="4030692" y="1337686"/>
        <a:ext cx="2683003" cy="16260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90B6C-DFBC-499B-83EA-0CE2F19C3C1F}" type="datetimeFigureOut">
              <a:rPr lang="en-ZA" smtClean="0"/>
              <a:t>2025/06/19</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5616F-4E35-4AF7-8EB8-28FFBF974FB4}" type="slidenum">
              <a:rPr lang="en-ZA" smtClean="0"/>
              <a:t>‹#›</a:t>
            </a:fld>
            <a:endParaRPr lang="en-ZA" dirty="0"/>
          </a:p>
        </p:txBody>
      </p:sp>
    </p:spTree>
    <p:extLst>
      <p:ext uri="{BB962C8B-B14F-4D97-AF65-F5344CB8AC3E}">
        <p14:creationId xmlns:p14="http://schemas.microsoft.com/office/powerpoint/2010/main" val="324251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EY, approximately $24.4 trillion is currently invested in private markets, and this amount is expected to increase significantly. This growth is driven by a rise in high-net-worth individuals (HNWIs), the transfer of wealth between generations, and companies choosing to remain private or go private. While other publications may provide different figures, EY's report highlights this substantial number. Additionally, it's important to note that women will play a significant role in this evolving landscape. But unfortunately, the world has not fully recognized this shift. Companies like McKinsey have tracked the steady rise of female-controlled assets and its potential implications. There are some challenges involved in attracting and retaining female clients. Women remain less likely than men to engage with wealth management, resulting in a vast and growing pool of unmanaged assets.</a:t>
            </a:r>
            <a:endParaRPr lang="en-ZA"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325616F-4E35-4AF7-8EB8-28FFBF974FB4}" type="slidenum">
              <a:rPr lang="en-ZA" smtClean="0"/>
              <a:t>1</a:t>
            </a:fld>
            <a:endParaRPr lang="en-ZA" dirty="0"/>
          </a:p>
        </p:txBody>
      </p:sp>
    </p:spTree>
    <p:extLst>
      <p:ext uri="{BB962C8B-B14F-4D97-AF65-F5344CB8AC3E}">
        <p14:creationId xmlns:p14="http://schemas.microsoft.com/office/powerpoint/2010/main" val="1514589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1CAD5-C6B5-3267-8DAE-67754BAB9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56B7A-A905-4EAD-88DF-653CDBD54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3AE55-FEE9-3D5A-153B-BCFFDCDDE5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a:extLst>
              <a:ext uri="{FF2B5EF4-FFF2-40B4-BE49-F238E27FC236}">
                <a16:creationId xmlns:a16="http://schemas.microsoft.com/office/drawing/2014/main" id="{B4F5AF17-ABB6-EB82-2A45-D4FA128AB0C3}"/>
              </a:ext>
            </a:extLst>
          </p:cNvPr>
          <p:cNvSpPr>
            <a:spLocks noGrp="1"/>
          </p:cNvSpPr>
          <p:nvPr>
            <p:ph type="sldNum" sz="quarter" idx="5"/>
          </p:nvPr>
        </p:nvSpPr>
        <p:spPr/>
        <p:txBody>
          <a:bodyPr/>
          <a:lstStyle/>
          <a:p>
            <a:fld id="{E325616F-4E35-4AF7-8EB8-28FFBF974FB4}" type="slidenum">
              <a:rPr lang="en-ZA" smtClean="0"/>
              <a:t>10</a:t>
            </a:fld>
            <a:endParaRPr lang="en-ZA" dirty="0"/>
          </a:p>
        </p:txBody>
      </p:sp>
    </p:spTree>
    <p:extLst>
      <p:ext uri="{BB962C8B-B14F-4D97-AF65-F5344CB8AC3E}">
        <p14:creationId xmlns:p14="http://schemas.microsoft.com/office/powerpoint/2010/main" val="145040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C4BA4-79CB-919C-A21F-2ED5D25761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A45D3-BFA0-7D8C-B4AC-22AD25A23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656975-A3F9-5573-4217-F167AD0A5C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a:extLst>
              <a:ext uri="{FF2B5EF4-FFF2-40B4-BE49-F238E27FC236}">
                <a16:creationId xmlns:a16="http://schemas.microsoft.com/office/drawing/2014/main" id="{84754693-A75D-8E4F-DE71-6735BBF4929E}"/>
              </a:ext>
            </a:extLst>
          </p:cNvPr>
          <p:cNvSpPr>
            <a:spLocks noGrp="1"/>
          </p:cNvSpPr>
          <p:nvPr>
            <p:ph type="sldNum" sz="quarter" idx="5"/>
          </p:nvPr>
        </p:nvSpPr>
        <p:spPr/>
        <p:txBody>
          <a:bodyPr/>
          <a:lstStyle/>
          <a:p>
            <a:fld id="{E325616F-4E35-4AF7-8EB8-28FFBF974FB4}" type="slidenum">
              <a:rPr lang="en-ZA" smtClean="0"/>
              <a:t>11</a:t>
            </a:fld>
            <a:endParaRPr lang="en-ZA" dirty="0"/>
          </a:p>
        </p:txBody>
      </p:sp>
    </p:spTree>
    <p:extLst>
      <p:ext uri="{BB962C8B-B14F-4D97-AF65-F5344CB8AC3E}">
        <p14:creationId xmlns:p14="http://schemas.microsoft.com/office/powerpoint/2010/main" val="103851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3A303-70AD-2D53-0CE0-077BE9391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D8F0C-51FF-8570-7566-4685169479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343B4-D035-8BD1-5890-39DF4DB6A1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a:extLst>
              <a:ext uri="{FF2B5EF4-FFF2-40B4-BE49-F238E27FC236}">
                <a16:creationId xmlns:a16="http://schemas.microsoft.com/office/drawing/2014/main" id="{BE5CD0C8-909A-0AC6-D186-8B2CFBE34E72}"/>
              </a:ext>
            </a:extLst>
          </p:cNvPr>
          <p:cNvSpPr>
            <a:spLocks noGrp="1"/>
          </p:cNvSpPr>
          <p:nvPr>
            <p:ph type="sldNum" sz="quarter" idx="5"/>
          </p:nvPr>
        </p:nvSpPr>
        <p:spPr/>
        <p:txBody>
          <a:bodyPr/>
          <a:lstStyle/>
          <a:p>
            <a:fld id="{E325616F-4E35-4AF7-8EB8-28FFBF974FB4}" type="slidenum">
              <a:rPr lang="en-ZA" smtClean="0"/>
              <a:t>12</a:t>
            </a:fld>
            <a:endParaRPr lang="en-ZA" dirty="0"/>
          </a:p>
        </p:txBody>
      </p:sp>
    </p:spTree>
    <p:extLst>
      <p:ext uri="{BB962C8B-B14F-4D97-AF65-F5344CB8AC3E}">
        <p14:creationId xmlns:p14="http://schemas.microsoft.com/office/powerpoint/2010/main" val="1608159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3B073-3BEA-9EA8-E9BC-793548FA0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B75EF-674A-248A-00F3-F3AFA41E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205E0C-B28A-56FF-10D6-60210944C2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a:extLst>
              <a:ext uri="{FF2B5EF4-FFF2-40B4-BE49-F238E27FC236}">
                <a16:creationId xmlns:a16="http://schemas.microsoft.com/office/drawing/2014/main" id="{3EACEF34-586F-6277-63C3-21D367BB829E}"/>
              </a:ext>
            </a:extLst>
          </p:cNvPr>
          <p:cNvSpPr>
            <a:spLocks noGrp="1"/>
          </p:cNvSpPr>
          <p:nvPr>
            <p:ph type="sldNum" sz="quarter" idx="5"/>
          </p:nvPr>
        </p:nvSpPr>
        <p:spPr/>
        <p:txBody>
          <a:bodyPr/>
          <a:lstStyle/>
          <a:p>
            <a:fld id="{E325616F-4E35-4AF7-8EB8-28FFBF974FB4}" type="slidenum">
              <a:rPr lang="en-ZA" smtClean="0"/>
              <a:t>13</a:t>
            </a:fld>
            <a:endParaRPr lang="en-ZA" dirty="0"/>
          </a:p>
        </p:txBody>
      </p:sp>
    </p:spTree>
    <p:extLst>
      <p:ext uri="{BB962C8B-B14F-4D97-AF65-F5344CB8AC3E}">
        <p14:creationId xmlns:p14="http://schemas.microsoft.com/office/powerpoint/2010/main" val="2460454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9827C-D25A-7B82-9251-C254F540C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9880A-6175-B6C3-F408-A15EC6EEF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3FE06-F968-19DF-4007-845F6EC7DC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a:extLst>
              <a:ext uri="{FF2B5EF4-FFF2-40B4-BE49-F238E27FC236}">
                <a16:creationId xmlns:a16="http://schemas.microsoft.com/office/drawing/2014/main" id="{31A15962-63A7-2B51-BD77-89D1F707ACB9}"/>
              </a:ext>
            </a:extLst>
          </p:cNvPr>
          <p:cNvSpPr>
            <a:spLocks noGrp="1"/>
          </p:cNvSpPr>
          <p:nvPr>
            <p:ph type="sldNum" sz="quarter" idx="5"/>
          </p:nvPr>
        </p:nvSpPr>
        <p:spPr/>
        <p:txBody>
          <a:bodyPr/>
          <a:lstStyle/>
          <a:p>
            <a:fld id="{E325616F-4E35-4AF7-8EB8-28FFBF974FB4}" type="slidenum">
              <a:rPr lang="en-ZA" smtClean="0"/>
              <a:t>14</a:t>
            </a:fld>
            <a:endParaRPr lang="en-ZA" dirty="0"/>
          </a:p>
        </p:txBody>
      </p:sp>
    </p:spTree>
    <p:extLst>
      <p:ext uri="{BB962C8B-B14F-4D97-AF65-F5344CB8AC3E}">
        <p14:creationId xmlns:p14="http://schemas.microsoft.com/office/powerpoint/2010/main" val="67862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4C244-F575-2531-7591-88301807A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9F2EA-CEA8-4974-0FE7-870807FAE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23B59-312B-840A-5C83-05EC4C9BBBBE}"/>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CC643DA-A42B-3AE0-BCE3-50C3EF7B4E43}"/>
              </a:ext>
            </a:extLst>
          </p:cNvPr>
          <p:cNvSpPr>
            <a:spLocks noGrp="1"/>
          </p:cNvSpPr>
          <p:nvPr>
            <p:ph type="sldNum" sz="quarter" idx="5"/>
          </p:nvPr>
        </p:nvSpPr>
        <p:spPr/>
        <p:txBody>
          <a:bodyPr/>
          <a:lstStyle/>
          <a:p>
            <a:fld id="{E325616F-4E35-4AF7-8EB8-28FFBF974FB4}" type="slidenum">
              <a:rPr lang="en-ZA" smtClean="0"/>
              <a:t>15</a:t>
            </a:fld>
            <a:endParaRPr lang="en-ZA" dirty="0"/>
          </a:p>
        </p:txBody>
      </p:sp>
    </p:spTree>
    <p:extLst>
      <p:ext uri="{BB962C8B-B14F-4D97-AF65-F5344CB8AC3E}">
        <p14:creationId xmlns:p14="http://schemas.microsoft.com/office/powerpoint/2010/main" val="424883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325616F-4E35-4AF7-8EB8-28FFBF974FB4}" type="slidenum">
              <a:rPr lang="en-ZA" smtClean="0"/>
              <a:t>17</a:t>
            </a:fld>
            <a:endParaRPr lang="en-ZA" dirty="0"/>
          </a:p>
        </p:txBody>
      </p:sp>
    </p:spTree>
    <p:extLst>
      <p:ext uri="{BB962C8B-B14F-4D97-AF65-F5344CB8AC3E}">
        <p14:creationId xmlns:p14="http://schemas.microsoft.com/office/powerpoint/2010/main" val="411695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43605-9824-5B72-9637-E6D732359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1E887-2382-84D5-CF60-5527EF80D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080E7-C3B4-622A-5814-37A0B61C7DFA}"/>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170A4216-3CD8-1EF3-7BF1-C71DB7774BAC}"/>
              </a:ext>
            </a:extLst>
          </p:cNvPr>
          <p:cNvSpPr>
            <a:spLocks noGrp="1"/>
          </p:cNvSpPr>
          <p:nvPr>
            <p:ph type="sldNum" sz="quarter" idx="5"/>
          </p:nvPr>
        </p:nvSpPr>
        <p:spPr/>
        <p:txBody>
          <a:bodyPr/>
          <a:lstStyle/>
          <a:p>
            <a:fld id="{E325616F-4E35-4AF7-8EB8-28FFBF974FB4}" type="slidenum">
              <a:rPr lang="en-ZA" smtClean="0"/>
              <a:t>18</a:t>
            </a:fld>
            <a:endParaRPr lang="en-ZA" dirty="0"/>
          </a:p>
        </p:txBody>
      </p:sp>
    </p:spTree>
    <p:extLst>
      <p:ext uri="{BB962C8B-B14F-4D97-AF65-F5344CB8AC3E}">
        <p14:creationId xmlns:p14="http://schemas.microsoft.com/office/powerpoint/2010/main" val="179199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Versus just 45 percent of assets controlled by men. Bringing the share of managed assets among women to the level of their male counterparts represents an opportunity of about $10 trillion by 2030, and players that successfully tailor their value propositions, marketing strategies, and service offerings to women could surpass that benchmark.</a:t>
            </a:r>
            <a:endParaRPr lang="en-ZA" dirty="0"/>
          </a:p>
        </p:txBody>
      </p:sp>
      <p:sp>
        <p:nvSpPr>
          <p:cNvPr id="4" name="Slide Number Placeholder 3"/>
          <p:cNvSpPr>
            <a:spLocks noGrp="1"/>
          </p:cNvSpPr>
          <p:nvPr>
            <p:ph type="sldNum" sz="quarter" idx="5"/>
          </p:nvPr>
        </p:nvSpPr>
        <p:spPr/>
        <p:txBody>
          <a:bodyPr/>
          <a:lstStyle/>
          <a:p>
            <a:fld id="{E325616F-4E35-4AF7-8EB8-28FFBF974FB4}" type="slidenum">
              <a:rPr lang="en-ZA" smtClean="0"/>
              <a:t>2</a:t>
            </a:fld>
            <a:endParaRPr lang="en-ZA" dirty="0"/>
          </a:p>
        </p:txBody>
      </p:sp>
    </p:spTree>
    <p:extLst>
      <p:ext uri="{BB962C8B-B14F-4D97-AF65-F5344CB8AC3E}">
        <p14:creationId xmlns:p14="http://schemas.microsoft.com/office/powerpoint/2010/main" val="196322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ZA" b="0" dirty="0"/>
          </a:p>
        </p:txBody>
      </p:sp>
      <p:sp>
        <p:nvSpPr>
          <p:cNvPr id="4" name="Slide Number Placeholder 3"/>
          <p:cNvSpPr>
            <a:spLocks noGrp="1"/>
          </p:cNvSpPr>
          <p:nvPr>
            <p:ph type="sldNum" sz="quarter" idx="5"/>
          </p:nvPr>
        </p:nvSpPr>
        <p:spPr/>
        <p:txBody>
          <a:bodyPr/>
          <a:lstStyle/>
          <a:p>
            <a:fld id="{E325616F-4E35-4AF7-8EB8-28FFBF974FB4}" type="slidenum">
              <a:rPr lang="en-ZA" smtClean="0"/>
              <a:t>3</a:t>
            </a:fld>
            <a:endParaRPr lang="en-ZA" dirty="0"/>
          </a:p>
        </p:txBody>
      </p:sp>
    </p:spTree>
    <p:extLst>
      <p:ext uri="{BB962C8B-B14F-4D97-AF65-F5344CB8AC3E}">
        <p14:creationId xmlns:p14="http://schemas.microsoft.com/office/powerpoint/2010/main" val="986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F9739-DCB1-6C8A-8FB8-D04C0146C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461A8-0BD6-68F4-E0DC-28F25EE49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6750D-ECCE-0D0B-D806-75BAFFFBBFCC}"/>
              </a:ext>
            </a:extLst>
          </p:cNvPr>
          <p:cNvSpPr>
            <a:spLocks noGrp="1"/>
          </p:cNvSpPr>
          <p:nvPr>
            <p:ph type="body" idx="1"/>
          </p:nvPr>
        </p:nvSpPr>
        <p:spPr/>
        <p:txBody>
          <a:bodyPr/>
          <a:lstStyle/>
          <a:p>
            <a:pPr marL="0" indent="0" algn="l">
              <a:buNone/>
            </a:pPr>
            <a:endParaRPr lang="en-ZA" b="0" dirty="0"/>
          </a:p>
        </p:txBody>
      </p:sp>
      <p:sp>
        <p:nvSpPr>
          <p:cNvPr id="4" name="Slide Number Placeholder 3">
            <a:extLst>
              <a:ext uri="{FF2B5EF4-FFF2-40B4-BE49-F238E27FC236}">
                <a16:creationId xmlns:a16="http://schemas.microsoft.com/office/drawing/2014/main" id="{AAA1D8CA-CA3E-86CB-3B45-9F1301B78D42}"/>
              </a:ext>
            </a:extLst>
          </p:cNvPr>
          <p:cNvSpPr>
            <a:spLocks noGrp="1"/>
          </p:cNvSpPr>
          <p:nvPr>
            <p:ph type="sldNum" sz="quarter" idx="5"/>
          </p:nvPr>
        </p:nvSpPr>
        <p:spPr/>
        <p:txBody>
          <a:bodyPr/>
          <a:lstStyle/>
          <a:p>
            <a:fld id="{E325616F-4E35-4AF7-8EB8-28FFBF974FB4}" type="slidenum">
              <a:rPr lang="en-ZA" smtClean="0"/>
              <a:t>4</a:t>
            </a:fld>
            <a:endParaRPr lang="en-ZA" dirty="0"/>
          </a:p>
        </p:txBody>
      </p:sp>
    </p:spTree>
    <p:extLst>
      <p:ext uri="{BB962C8B-B14F-4D97-AF65-F5344CB8AC3E}">
        <p14:creationId xmlns:p14="http://schemas.microsoft.com/office/powerpoint/2010/main" val="253698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6BB1-63D5-E744-DFA3-FCCAD1AC3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F574D-7921-42D7-E6C1-1E43EF87A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712A4-0AFC-D538-4250-9F1C07137CA1}"/>
              </a:ext>
            </a:extLst>
          </p:cNvPr>
          <p:cNvSpPr>
            <a:spLocks noGrp="1"/>
          </p:cNvSpPr>
          <p:nvPr>
            <p:ph type="body" idx="1"/>
          </p:nvPr>
        </p:nvSpPr>
        <p:spPr/>
        <p:txBody>
          <a:bodyPr/>
          <a:lstStyle/>
          <a:p>
            <a:pPr marL="0" indent="0" algn="l">
              <a:buNone/>
            </a:pPr>
            <a:r>
              <a:rPr lang="en-US" b="0" dirty="0"/>
              <a:t>There is a lack of diversity in the pool of financial advisors. Research shows that clients do not have a preference for advisors of the same gender; however, industry leaders we interviewed believe there is a connection between the diversity of their advisor pool and their ability to effectively address the unique needs of female clients. </a:t>
            </a:r>
            <a:r>
              <a:rPr lang="en-US" dirty="0"/>
              <a:t>Teams that include women and members of other underrepresented groups are seen as better able to retain female clients during major life events such as divorce or widowhood, key moments at which women are most likely to switch advisors. Despite ongoing gains in gender parity, women continue to make up only 23 percent of the advisor pool in the United States11 and about 18 to 20 percent in Europe.</a:t>
            </a:r>
            <a:endParaRPr lang="en-ZA" b="0" dirty="0"/>
          </a:p>
        </p:txBody>
      </p:sp>
      <p:sp>
        <p:nvSpPr>
          <p:cNvPr id="4" name="Slide Number Placeholder 3">
            <a:extLst>
              <a:ext uri="{FF2B5EF4-FFF2-40B4-BE49-F238E27FC236}">
                <a16:creationId xmlns:a16="http://schemas.microsoft.com/office/drawing/2014/main" id="{11B13642-3570-B0FA-0CB5-1475CE0C4E15}"/>
              </a:ext>
            </a:extLst>
          </p:cNvPr>
          <p:cNvSpPr>
            <a:spLocks noGrp="1"/>
          </p:cNvSpPr>
          <p:nvPr>
            <p:ph type="sldNum" sz="quarter" idx="5"/>
          </p:nvPr>
        </p:nvSpPr>
        <p:spPr/>
        <p:txBody>
          <a:bodyPr/>
          <a:lstStyle/>
          <a:p>
            <a:fld id="{E325616F-4E35-4AF7-8EB8-28FFBF974FB4}" type="slidenum">
              <a:rPr lang="en-ZA" smtClean="0"/>
              <a:t>5</a:t>
            </a:fld>
            <a:endParaRPr lang="en-ZA" dirty="0"/>
          </a:p>
        </p:txBody>
      </p:sp>
    </p:spTree>
    <p:extLst>
      <p:ext uri="{BB962C8B-B14F-4D97-AF65-F5344CB8AC3E}">
        <p14:creationId xmlns:p14="http://schemas.microsoft.com/office/powerpoint/2010/main" val="221409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E325616F-4E35-4AF7-8EB8-28FFBF974FB4}" type="slidenum">
              <a:rPr lang="en-ZA" smtClean="0"/>
              <a:t>6</a:t>
            </a:fld>
            <a:endParaRPr lang="en-ZA" dirty="0"/>
          </a:p>
        </p:txBody>
      </p:sp>
    </p:spTree>
    <p:extLst>
      <p:ext uri="{BB962C8B-B14F-4D97-AF65-F5344CB8AC3E}">
        <p14:creationId xmlns:p14="http://schemas.microsoft.com/office/powerpoint/2010/main" val="218728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161B0-1411-A472-3489-E206850ED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1F2C7-41A5-7CF4-CEC8-4D4D43828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D69E8-AC49-5CEF-6A9E-8EC5558CBB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a:extLst>
              <a:ext uri="{FF2B5EF4-FFF2-40B4-BE49-F238E27FC236}">
                <a16:creationId xmlns:a16="http://schemas.microsoft.com/office/drawing/2014/main" id="{437DB145-603D-3C0B-7980-5D3A1CC4DB45}"/>
              </a:ext>
            </a:extLst>
          </p:cNvPr>
          <p:cNvSpPr>
            <a:spLocks noGrp="1"/>
          </p:cNvSpPr>
          <p:nvPr>
            <p:ph type="sldNum" sz="quarter" idx="5"/>
          </p:nvPr>
        </p:nvSpPr>
        <p:spPr/>
        <p:txBody>
          <a:bodyPr/>
          <a:lstStyle/>
          <a:p>
            <a:fld id="{E325616F-4E35-4AF7-8EB8-28FFBF974FB4}" type="slidenum">
              <a:rPr lang="en-ZA" smtClean="0"/>
              <a:t>7</a:t>
            </a:fld>
            <a:endParaRPr lang="en-ZA" dirty="0"/>
          </a:p>
        </p:txBody>
      </p:sp>
    </p:spTree>
    <p:extLst>
      <p:ext uri="{BB962C8B-B14F-4D97-AF65-F5344CB8AC3E}">
        <p14:creationId xmlns:p14="http://schemas.microsoft.com/office/powerpoint/2010/main" val="94812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75445-2F43-202B-9951-BF9ECC490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BF992-DD56-2C9F-78D3-8AF27EFA8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E359A-C2E2-21DD-D208-A9EF142DEA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a:extLst>
              <a:ext uri="{FF2B5EF4-FFF2-40B4-BE49-F238E27FC236}">
                <a16:creationId xmlns:a16="http://schemas.microsoft.com/office/drawing/2014/main" id="{69E6C1B2-9F3E-24B0-2FFF-6584D531C817}"/>
              </a:ext>
            </a:extLst>
          </p:cNvPr>
          <p:cNvSpPr>
            <a:spLocks noGrp="1"/>
          </p:cNvSpPr>
          <p:nvPr>
            <p:ph type="sldNum" sz="quarter" idx="5"/>
          </p:nvPr>
        </p:nvSpPr>
        <p:spPr/>
        <p:txBody>
          <a:bodyPr/>
          <a:lstStyle/>
          <a:p>
            <a:fld id="{E325616F-4E35-4AF7-8EB8-28FFBF974FB4}" type="slidenum">
              <a:rPr lang="en-ZA" smtClean="0"/>
              <a:t>8</a:t>
            </a:fld>
            <a:endParaRPr lang="en-ZA" dirty="0"/>
          </a:p>
        </p:txBody>
      </p:sp>
    </p:spTree>
    <p:extLst>
      <p:ext uri="{BB962C8B-B14F-4D97-AF65-F5344CB8AC3E}">
        <p14:creationId xmlns:p14="http://schemas.microsoft.com/office/powerpoint/2010/main" val="3774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D54A-F5BA-AB01-01BB-CDA0A9D28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5F04A-6121-FA98-61A7-6CF6AE895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B3502-4D63-8BE5-30EF-BCDFC41DD6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a:extLst>
              <a:ext uri="{FF2B5EF4-FFF2-40B4-BE49-F238E27FC236}">
                <a16:creationId xmlns:a16="http://schemas.microsoft.com/office/drawing/2014/main" id="{7A355223-B2DF-C351-E9A3-B6AE5829D0B3}"/>
              </a:ext>
            </a:extLst>
          </p:cNvPr>
          <p:cNvSpPr>
            <a:spLocks noGrp="1"/>
          </p:cNvSpPr>
          <p:nvPr>
            <p:ph type="sldNum" sz="quarter" idx="5"/>
          </p:nvPr>
        </p:nvSpPr>
        <p:spPr/>
        <p:txBody>
          <a:bodyPr/>
          <a:lstStyle/>
          <a:p>
            <a:fld id="{E325616F-4E35-4AF7-8EB8-28FFBF974FB4}" type="slidenum">
              <a:rPr lang="en-ZA" smtClean="0"/>
              <a:t>9</a:t>
            </a:fld>
            <a:endParaRPr lang="en-ZA" dirty="0"/>
          </a:p>
        </p:txBody>
      </p:sp>
    </p:spTree>
    <p:extLst>
      <p:ext uri="{BB962C8B-B14F-4D97-AF65-F5344CB8AC3E}">
        <p14:creationId xmlns:p14="http://schemas.microsoft.com/office/powerpoint/2010/main" val="61774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0960-E99F-5E6C-1A83-394DF5DB5F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291EBFB-6B56-7FC1-75C1-4920ECEC9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84BE6543-310A-3711-C77E-F3C465790C62}"/>
              </a:ext>
            </a:extLst>
          </p:cNvPr>
          <p:cNvSpPr>
            <a:spLocks noGrp="1"/>
          </p:cNvSpPr>
          <p:nvPr>
            <p:ph type="dt" sz="half" idx="10"/>
          </p:nvPr>
        </p:nvSpPr>
        <p:spPr/>
        <p:txBody>
          <a:bodyPr/>
          <a:lstStyle/>
          <a:p>
            <a:fld id="{3C3048D6-12CA-4A16-AB3C-9EEB0C177475}" type="datetimeFigureOut">
              <a:rPr lang="en-ZA" smtClean="0"/>
              <a:t>2025/06/19</a:t>
            </a:fld>
            <a:endParaRPr lang="en-ZA" dirty="0"/>
          </a:p>
        </p:txBody>
      </p:sp>
      <p:sp>
        <p:nvSpPr>
          <p:cNvPr id="5" name="Footer Placeholder 4">
            <a:extLst>
              <a:ext uri="{FF2B5EF4-FFF2-40B4-BE49-F238E27FC236}">
                <a16:creationId xmlns:a16="http://schemas.microsoft.com/office/drawing/2014/main" id="{28FAAD71-161F-2FC4-EF96-B1436C4765C3}"/>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CF6D3EB-2D35-32E7-2D50-2AA1C4360EBA}"/>
              </a:ext>
            </a:extLst>
          </p:cNvPr>
          <p:cNvSpPr>
            <a:spLocks noGrp="1"/>
          </p:cNvSpPr>
          <p:nvPr>
            <p:ph type="sldNum" sz="quarter" idx="12"/>
          </p:nvPr>
        </p:nvSpPr>
        <p:spPr/>
        <p:txBody>
          <a:bodyPr/>
          <a:lstStyle/>
          <a:p>
            <a:fld id="{241D7690-4848-4BE3-8055-B99AB224012D}" type="slidenum">
              <a:rPr lang="en-ZA" smtClean="0"/>
              <a:t>‹#›</a:t>
            </a:fld>
            <a:endParaRPr lang="en-ZA" dirty="0"/>
          </a:p>
        </p:txBody>
      </p:sp>
    </p:spTree>
    <p:extLst>
      <p:ext uri="{BB962C8B-B14F-4D97-AF65-F5344CB8AC3E}">
        <p14:creationId xmlns:p14="http://schemas.microsoft.com/office/powerpoint/2010/main" val="423571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1D1F-070A-D0F5-5CED-22608920B7C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4A0AC89-C4FB-F860-A72D-79B3D14DB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6E9F420-2644-139F-A12C-271E9C7E687A}"/>
              </a:ext>
            </a:extLst>
          </p:cNvPr>
          <p:cNvSpPr>
            <a:spLocks noGrp="1"/>
          </p:cNvSpPr>
          <p:nvPr>
            <p:ph type="dt" sz="half" idx="10"/>
          </p:nvPr>
        </p:nvSpPr>
        <p:spPr/>
        <p:txBody>
          <a:bodyPr/>
          <a:lstStyle/>
          <a:p>
            <a:fld id="{3C3048D6-12CA-4A16-AB3C-9EEB0C177475}" type="datetimeFigureOut">
              <a:rPr lang="en-ZA" smtClean="0"/>
              <a:t>2025/06/19</a:t>
            </a:fld>
            <a:endParaRPr lang="en-ZA" dirty="0"/>
          </a:p>
        </p:txBody>
      </p:sp>
      <p:sp>
        <p:nvSpPr>
          <p:cNvPr id="5" name="Footer Placeholder 4">
            <a:extLst>
              <a:ext uri="{FF2B5EF4-FFF2-40B4-BE49-F238E27FC236}">
                <a16:creationId xmlns:a16="http://schemas.microsoft.com/office/drawing/2014/main" id="{F56719E6-60DE-7224-1955-02C0C42F146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BB3F934D-4371-7E97-F1A1-FA52BD951BCB}"/>
              </a:ext>
            </a:extLst>
          </p:cNvPr>
          <p:cNvSpPr>
            <a:spLocks noGrp="1"/>
          </p:cNvSpPr>
          <p:nvPr>
            <p:ph type="sldNum" sz="quarter" idx="12"/>
          </p:nvPr>
        </p:nvSpPr>
        <p:spPr/>
        <p:txBody>
          <a:bodyPr/>
          <a:lstStyle/>
          <a:p>
            <a:fld id="{241D7690-4848-4BE3-8055-B99AB224012D}" type="slidenum">
              <a:rPr lang="en-ZA" smtClean="0"/>
              <a:t>‹#›</a:t>
            </a:fld>
            <a:endParaRPr lang="en-ZA" dirty="0"/>
          </a:p>
        </p:txBody>
      </p:sp>
    </p:spTree>
    <p:extLst>
      <p:ext uri="{BB962C8B-B14F-4D97-AF65-F5344CB8AC3E}">
        <p14:creationId xmlns:p14="http://schemas.microsoft.com/office/powerpoint/2010/main" val="221615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1A6A06-5181-861D-3DF9-B41884FAF2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EB6ED0C-C733-1EE0-B844-4E5D8A7977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E675235-1931-26D2-8703-1F733E9FC074}"/>
              </a:ext>
            </a:extLst>
          </p:cNvPr>
          <p:cNvSpPr>
            <a:spLocks noGrp="1"/>
          </p:cNvSpPr>
          <p:nvPr>
            <p:ph type="dt" sz="half" idx="10"/>
          </p:nvPr>
        </p:nvSpPr>
        <p:spPr/>
        <p:txBody>
          <a:bodyPr/>
          <a:lstStyle/>
          <a:p>
            <a:fld id="{3C3048D6-12CA-4A16-AB3C-9EEB0C177475}" type="datetimeFigureOut">
              <a:rPr lang="en-ZA" smtClean="0"/>
              <a:t>2025/06/19</a:t>
            </a:fld>
            <a:endParaRPr lang="en-ZA" dirty="0"/>
          </a:p>
        </p:txBody>
      </p:sp>
      <p:sp>
        <p:nvSpPr>
          <p:cNvPr id="5" name="Footer Placeholder 4">
            <a:extLst>
              <a:ext uri="{FF2B5EF4-FFF2-40B4-BE49-F238E27FC236}">
                <a16:creationId xmlns:a16="http://schemas.microsoft.com/office/drawing/2014/main" id="{B6C7BBC5-904A-E0E0-E37F-63AA6074115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3EDCF85D-1352-7386-79EC-1A35DF2EBCBF}"/>
              </a:ext>
            </a:extLst>
          </p:cNvPr>
          <p:cNvSpPr>
            <a:spLocks noGrp="1"/>
          </p:cNvSpPr>
          <p:nvPr>
            <p:ph type="sldNum" sz="quarter" idx="12"/>
          </p:nvPr>
        </p:nvSpPr>
        <p:spPr/>
        <p:txBody>
          <a:bodyPr/>
          <a:lstStyle/>
          <a:p>
            <a:fld id="{241D7690-4848-4BE3-8055-B99AB224012D}" type="slidenum">
              <a:rPr lang="en-ZA" smtClean="0"/>
              <a:t>‹#›</a:t>
            </a:fld>
            <a:endParaRPr lang="en-ZA" dirty="0"/>
          </a:p>
        </p:txBody>
      </p:sp>
    </p:spTree>
    <p:extLst>
      <p:ext uri="{BB962C8B-B14F-4D97-AF65-F5344CB8AC3E}">
        <p14:creationId xmlns:p14="http://schemas.microsoft.com/office/powerpoint/2010/main" val="91575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8513-DC47-D473-13FD-647010CB52F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09D5B5A-C2DD-2925-290E-363578F91C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1DE8E14-6A8C-6DFA-33BE-86063DB1B773}"/>
              </a:ext>
            </a:extLst>
          </p:cNvPr>
          <p:cNvSpPr>
            <a:spLocks noGrp="1"/>
          </p:cNvSpPr>
          <p:nvPr>
            <p:ph type="dt" sz="half" idx="10"/>
          </p:nvPr>
        </p:nvSpPr>
        <p:spPr/>
        <p:txBody>
          <a:bodyPr/>
          <a:lstStyle/>
          <a:p>
            <a:fld id="{3C3048D6-12CA-4A16-AB3C-9EEB0C177475}" type="datetimeFigureOut">
              <a:rPr lang="en-ZA" smtClean="0"/>
              <a:t>2025/06/19</a:t>
            </a:fld>
            <a:endParaRPr lang="en-ZA" dirty="0"/>
          </a:p>
        </p:txBody>
      </p:sp>
      <p:sp>
        <p:nvSpPr>
          <p:cNvPr id="5" name="Footer Placeholder 4">
            <a:extLst>
              <a:ext uri="{FF2B5EF4-FFF2-40B4-BE49-F238E27FC236}">
                <a16:creationId xmlns:a16="http://schemas.microsoft.com/office/drawing/2014/main" id="{3C8B0BF9-2A0C-B360-7608-DB01E7695B68}"/>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390449FB-B505-4C22-35FE-52265F7755CB}"/>
              </a:ext>
            </a:extLst>
          </p:cNvPr>
          <p:cNvSpPr>
            <a:spLocks noGrp="1"/>
          </p:cNvSpPr>
          <p:nvPr>
            <p:ph type="sldNum" sz="quarter" idx="12"/>
          </p:nvPr>
        </p:nvSpPr>
        <p:spPr/>
        <p:txBody>
          <a:bodyPr/>
          <a:lstStyle/>
          <a:p>
            <a:fld id="{241D7690-4848-4BE3-8055-B99AB224012D}" type="slidenum">
              <a:rPr lang="en-ZA" smtClean="0"/>
              <a:t>‹#›</a:t>
            </a:fld>
            <a:endParaRPr lang="en-ZA" dirty="0"/>
          </a:p>
        </p:txBody>
      </p:sp>
    </p:spTree>
    <p:extLst>
      <p:ext uri="{BB962C8B-B14F-4D97-AF65-F5344CB8AC3E}">
        <p14:creationId xmlns:p14="http://schemas.microsoft.com/office/powerpoint/2010/main" val="103344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A86E-B5C7-CC34-8D5A-F11F4D3D56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B819994-977B-B236-8214-92CB47E07E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426581-5911-93BE-3E5A-59F0B7567633}"/>
              </a:ext>
            </a:extLst>
          </p:cNvPr>
          <p:cNvSpPr>
            <a:spLocks noGrp="1"/>
          </p:cNvSpPr>
          <p:nvPr>
            <p:ph type="dt" sz="half" idx="10"/>
          </p:nvPr>
        </p:nvSpPr>
        <p:spPr/>
        <p:txBody>
          <a:bodyPr/>
          <a:lstStyle/>
          <a:p>
            <a:fld id="{3C3048D6-12CA-4A16-AB3C-9EEB0C177475}" type="datetimeFigureOut">
              <a:rPr lang="en-ZA" smtClean="0"/>
              <a:t>2025/06/19</a:t>
            </a:fld>
            <a:endParaRPr lang="en-ZA" dirty="0"/>
          </a:p>
        </p:txBody>
      </p:sp>
      <p:sp>
        <p:nvSpPr>
          <p:cNvPr id="5" name="Footer Placeholder 4">
            <a:extLst>
              <a:ext uri="{FF2B5EF4-FFF2-40B4-BE49-F238E27FC236}">
                <a16:creationId xmlns:a16="http://schemas.microsoft.com/office/drawing/2014/main" id="{A4A19AFA-08B5-8093-3D7F-3512898D3F9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544D2D80-964F-5EBE-8087-CEE1D88008C3}"/>
              </a:ext>
            </a:extLst>
          </p:cNvPr>
          <p:cNvSpPr>
            <a:spLocks noGrp="1"/>
          </p:cNvSpPr>
          <p:nvPr>
            <p:ph type="sldNum" sz="quarter" idx="12"/>
          </p:nvPr>
        </p:nvSpPr>
        <p:spPr/>
        <p:txBody>
          <a:bodyPr/>
          <a:lstStyle/>
          <a:p>
            <a:fld id="{241D7690-4848-4BE3-8055-B99AB224012D}" type="slidenum">
              <a:rPr lang="en-ZA" smtClean="0"/>
              <a:t>‹#›</a:t>
            </a:fld>
            <a:endParaRPr lang="en-ZA" dirty="0"/>
          </a:p>
        </p:txBody>
      </p:sp>
    </p:spTree>
    <p:extLst>
      <p:ext uri="{BB962C8B-B14F-4D97-AF65-F5344CB8AC3E}">
        <p14:creationId xmlns:p14="http://schemas.microsoft.com/office/powerpoint/2010/main" val="42625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64FF-48F5-107C-6B49-E6B358D4EBE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DB01F46-970B-7497-256B-26B24FA0DE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EEC78CF3-B79A-315B-8276-7B27946797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5409C5D-80AC-B665-439F-C6BDDDE9DCA4}"/>
              </a:ext>
            </a:extLst>
          </p:cNvPr>
          <p:cNvSpPr>
            <a:spLocks noGrp="1"/>
          </p:cNvSpPr>
          <p:nvPr>
            <p:ph type="dt" sz="half" idx="10"/>
          </p:nvPr>
        </p:nvSpPr>
        <p:spPr/>
        <p:txBody>
          <a:bodyPr/>
          <a:lstStyle/>
          <a:p>
            <a:fld id="{3C3048D6-12CA-4A16-AB3C-9EEB0C177475}" type="datetimeFigureOut">
              <a:rPr lang="en-ZA" smtClean="0"/>
              <a:t>2025/06/19</a:t>
            </a:fld>
            <a:endParaRPr lang="en-ZA" dirty="0"/>
          </a:p>
        </p:txBody>
      </p:sp>
      <p:sp>
        <p:nvSpPr>
          <p:cNvPr id="6" name="Footer Placeholder 5">
            <a:extLst>
              <a:ext uri="{FF2B5EF4-FFF2-40B4-BE49-F238E27FC236}">
                <a16:creationId xmlns:a16="http://schemas.microsoft.com/office/drawing/2014/main" id="{58A8AEA7-547C-CA44-76B9-DA46FBA1338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14BAAF52-0AA8-F869-AFDF-7A1B6064D141}"/>
              </a:ext>
            </a:extLst>
          </p:cNvPr>
          <p:cNvSpPr>
            <a:spLocks noGrp="1"/>
          </p:cNvSpPr>
          <p:nvPr>
            <p:ph type="sldNum" sz="quarter" idx="12"/>
          </p:nvPr>
        </p:nvSpPr>
        <p:spPr/>
        <p:txBody>
          <a:bodyPr/>
          <a:lstStyle/>
          <a:p>
            <a:fld id="{241D7690-4848-4BE3-8055-B99AB224012D}" type="slidenum">
              <a:rPr lang="en-ZA" smtClean="0"/>
              <a:t>‹#›</a:t>
            </a:fld>
            <a:endParaRPr lang="en-ZA" dirty="0"/>
          </a:p>
        </p:txBody>
      </p:sp>
    </p:spTree>
    <p:extLst>
      <p:ext uri="{BB962C8B-B14F-4D97-AF65-F5344CB8AC3E}">
        <p14:creationId xmlns:p14="http://schemas.microsoft.com/office/powerpoint/2010/main" val="47565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3C8A-481A-4B65-034A-14E9B5226976}"/>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BAA565C-845E-DF0C-C230-7EA307AD8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99D5B7-2204-97E3-6278-8B9D39C798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019C62B-49AE-6CF7-B39B-BA8B7B1204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1F887-95DB-AE8C-4EC9-5B81DE2CB1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C4FEA7F-D92E-2A2E-7265-13A6C1EAE45F}"/>
              </a:ext>
            </a:extLst>
          </p:cNvPr>
          <p:cNvSpPr>
            <a:spLocks noGrp="1"/>
          </p:cNvSpPr>
          <p:nvPr>
            <p:ph type="dt" sz="half" idx="10"/>
          </p:nvPr>
        </p:nvSpPr>
        <p:spPr/>
        <p:txBody>
          <a:bodyPr/>
          <a:lstStyle/>
          <a:p>
            <a:fld id="{3C3048D6-12CA-4A16-AB3C-9EEB0C177475}" type="datetimeFigureOut">
              <a:rPr lang="en-ZA" smtClean="0"/>
              <a:t>2025/06/19</a:t>
            </a:fld>
            <a:endParaRPr lang="en-ZA" dirty="0"/>
          </a:p>
        </p:txBody>
      </p:sp>
      <p:sp>
        <p:nvSpPr>
          <p:cNvPr id="8" name="Footer Placeholder 7">
            <a:extLst>
              <a:ext uri="{FF2B5EF4-FFF2-40B4-BE49-F238E27FC236}">
                <a16:creationId xmlns:a16="http://schemas.microsoft.com/office/drawing/2014/main" id="{B62DAF7C-AEA0-0D09-D3C6-C7A77C29A1EC}"/>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8798E83B-71BA-6A5D-A807-51B02E2763B7}"/>
              </a:ext>
            </a:extLst>
          </p:cNvPr>
          <p:cNvSpPr>
            <a:spLocks noGrp="1"/>
          </p:cNvSpPr>
          <p:nvPr>
            <p:ph type="sldNum" sz="quarter" idx="12"/>
          </p:nvPr>
        </p:nvSpPr>
        <p:spPr/>
        <p:txBody>
          <a:bodyPr/>
          <a:lstStyle/>
          <a:p>
            <a:fld id="{241D7690-4848-4BE3-8055-B99AB224012D}" type="slidenum">
              <a:rPr lang="en-ZA" smtClean="0"/>
              <a:t>‹#›</a:t>
            </a:fld>
            <a:endParaRPr lang="en-ZA" dirty="0"/>
          </a:p>
        </p:txBody>
      </p:sp>
    </p:spTree>
    <p:extLst>
      <p:ext uri="{BB962C8B-B14F-4D97-AF65-F5344CB8AC3E}">
        <p14:creationId xmlns:p14="http://schemas.microsoft.com/office/powerpoint/2010/main" val="364682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0E4A-8B23-E46C-B909-095D88CE7F8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977E79B7-8B45-A023-1BCD-66FF4714E688}"/>
              </a:ext>
            </a:extLst>
          </p:cNvPr>
          <p:cNvSpPr>
            <a:spLocks noGrp="1"/>
          </p:cNvSpPr>
          <p:nvPr>
            <p:ph type="dt" sz="half" idx="10"/>
          </p:nvPr>
        </p:nvSpPr>
        <p:spPr/>
        <p:txBody>
          <a:bodyPr/>
          <a:lstStyle/>
          <a:p>
            <a:fld id="{3C3048D6-12CA-4A16-AB3C-9EEB0C177475}" type="datetimeFigureOut">
              <a:rPr lang="en-ZA" smtClean="0"/>
              <a:t>2025/06/19</a:t>
            </a:fld>
            <a:endParaRPr lang="en-ZA" dirty="0"/>
          </a:p>
        </p:txBody>
      </p:sp>
      <p:sp>
        <p:nvSpPr>
          <p:cNvPr id="4" name="Footer Placeholder 3">
            <a:extLst>
              <a:ext uri="{FF2B5EF4-FFF2-40B4-BE49-F238E27FC236}">
                <a16:creationId xmlns:a16="http://schemas.microsoft.com/office/drawing/2014/main" id="{75F5D8CD-05F5-E5A1-981C-100DCEB17745}"/>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E3F6C819-DE99-039D-C0FC-5868995F8C72}"/>
              </a:ext>
            </a:extLst>
          </p:cNvPr>
          <p:cNvSpPr>
            <a:spLocks noGrp="1"/>
          </p:cNvSpPr>
          <p:nvPr>
            <p:ph type="sldNum" sz="quarter" idx="12"/>
          </p:nvPr>
        </p:nvSpPr>
        <p:spPr/>
        <p:txBody>
          <a:bodyPr/>
          <a:lstStyle/>
          <a:p>
            <a:fld id="{241D7690-4848-4BE3-8055-B99AB224012D}" type="slidenum">
              <a:rPr lang="en-ZA" smtClean="0"/>
              <a:t>‹#›</a:t>
            </a:fld>
            <a:endParaRPr lang="en-ZA" dirty="0"/>
          </a:p>
        </p:txBody>
      </p:sp>
    </p:spTree>
    <p:extLst>
      <p:ext uri="{BB962C8B-B14F-4D97-AF65-F5344CB8AC3E}">
        <p14:creationId xmlns:p14="http://schemas.microsoft.com/office/powerpoint/2010/main" val="121012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29AA2-2E83-7596-59B0-7722DBDC72B9}"/>
              </a:ext>
            </a:extLst>
          </p:cNvPr>
          <p:cNvSpPr>
            <a:spLocks noGrp="1"/>
          </p:cNvSpPr>
          <p:nvPr>
            <p:ph type="dt" sz="half" idx="10"/>
          </p:nvPr>
        </p:nvSpPr>
        <p:spPr/>
        <p:txBody>
          <a:bodyPr/>
          <a:lstStyle/>
          <a:p>
            <a:fld id="{3C3048D6-12CA-4A16-AB3C-9EEB0C177475}" type="datetimeFigureOut">
              <a:rPr lang="en-ZA" smtClean="0"/>
              <a:t>2025/06/19</a:t>
            </a:fld>
            <a:endParaRPr lang="en-ZA" dirty="0"/>
          </a:p>
        </p:txBody>
      </p:sp>
      <p:sp>
        <p:nvSpPr>
          <p:cNvPr id="3" name="Footer Placeholder 2">
            <a:extLst>
              <a:ext uri="{FF2B5EF4-FFF2-40B4-BE49-F238E27FC236}">
                <a16:creationId xmlns:a16="http://schemas.microsoft.com/office/drawing/2014/main" id="{4042E7F7-1D29-550A-154C-AF1734A4DA7F}"/>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A18E3A75-9AB8-3EC6-8061-9A94DC8BB0F1}"/>
              </a:ext>
            </a:extLst>
          </p:cNvPr>
          <p:cNvSpPr>
            <a:spLocks noGrp="1"/>
          </p:cNvSpPr>
          <p:nvPr>
            <p:ph type="sldNum" sz="quarter" idx="12"/>
          </p:nvPr>
        </p:nvSpPr>
        <p:spPr/>
        <p:txBody>
          <a:bodyPr/>
          <a:lstStyle/>
          <a:p>
            <a:fld id="{241D7690-4848-4BE3-8055-B99AB224012D}" type="slidenum">
              <a:rPr lang="en-ZA" smtClean="0"/>
              <a:t>‹#›</a:t>
            </a:fld>
            <a:endParaRPr lang="en-ZA" dirty="0"/>
          </a:p>
        </p:txBody>
      </p:sp>
    </p:spTree>
    <p:extLst>
      <p:ext uri="{BB962C8B-B14F-4D97-AF65-F5344CB8AC3E}">
        <p14:creationId xmlns:p14="http://schemas.microsoft.com/office/powerpoint/2010/main" val="179223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D9B9-6E6F-7FF0-8F97-F07401F63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F9A4474-91A0-20C0-D872-5A5A907FCF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D5C1EFA2-9F49-FD75-EA21-20D822007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12E3AE-F274-85A8-60F7-512D4F3631EF}"/>
              </a:ext>
            </a:extLst>
          </p:cNvPr>
          <p:cNvSpPr>
            <a:spLocks noGrp="1"/>
          </p:cNvSpPr>
          <p:nvPr>
            <p:ph type="dt" sz="half" idx="10"/>
          </p:nvPr>
        </p:nvSpPr>
        <p:spPr/>
        <p:txBody>
          <a:bodyPr/>
          <a:lstStyle/>
          <a:p>
            <a:fld id="{3C3048D6-12CA-4A16-AB3C-9EEB0C177475}" type="datetimeFigureOut">
              <a:rPr lang="en-ZA" smtClean="0"/>
              <a:t>2025/06/19</a:t>
            </a:fld>
            <a:endParaRPr lang="en-ZA" dirty="0"/>
          </a:p>
        </p:txBody>
      </p:sp>
      <p:sp>
        <p:nvSpPr>
          <p:cNvPr id="6" name="Footer Placeholder 5">
            <a:extLst>
              <a:ext uri="{FF2B5EF4-FFF2-40B4-BE49-F238E27FC236}">
                <a16:creationId xmlns:a16="http://schemas.microsoft.com/office/drawing/2014/main" id="{2FB489CB-0A41-DB2F-2828-C25C352AEA25}"/>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9524DC5A-3C03-339D-1EF7-8E5AC1144DD3}"/>
              </a:ext>
            </a:extLst>
          </p:cNvPr>
          <p:cNvSpPr>
            <a:spLocks noGrp="1"/>
          </p:cNvSpPr>
          <p:nvPr>
            <p:ph type="sldNum" sz="quarter" idx="12"/>
          </p:nvPr>
        </p:nvSpPr>
        <p:spPr/>
        <p:txBody>
          <a:bodyPr/>
          <a:lstStyle/>
          <a:p>
            <a:fld id="{241D7690-4848-4BE3-8055-B99AB224012D}" type="slidenum">
              <a:rPr lang="en-ZA" smtClean="0"/>
              <a:t>‹#›</a:t>
            </a:fld>
            <a:endParaRPr lang="en-ZA" dirty="0"/>
          </a:p>
        </p:txBody>
      </p:sp>
    </p:spTree>
    <p:extLst>
      <p:ext uri="{BB962C8B-B14F-4D97-AF65-F5344CB8AC3E}">
        <p14:creationId xmlns:p14="http://schemas.microsoft.com/office/powerpoint/2010/main" val="318562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B5DD-3C90-D643-D602-3EF75F728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A9D19F86-F974-1E43-8D92-432C82272E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07AE00AB-D2AA-66B9-6D8F-86AFBC2DE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0C3E2-B098-354D-69BA-6823E95010E4}"/>
              </a:ext>
            </a:extLst>
          </p:cNvPr>
          <p:cNvSpPr>
            <a:spLocks noGrp="1"/>
          </p:cNvSpPr>
          <p:nvPr>
            <p:ph type="dt" sz="half" idx="10"/>
          </p:nvPr>
        </p:nvSpPr>
        <p:spPr/>
        <p:txBody>
          <a:bodyPr/>
          <a:lstStyle/>
          <a:p>
            <a:fld id="{3C3048D6-12CA-4A16-AB3C-9EEB0C177475}" type="datetimeFigureOut">
              <a:rPr lang="en-ZA" smtClean="0"/>
              <a:t>2025/06/19</a:t>
            </a:fld>
            <a:endParaRPr lang="en-ZA" dirty="0"/>
          </a:p>
        </p:txBody>
      </p:sp>
      <p:sp>
        <p:nvSpPr>
          <p:cNvPr id="6" name="Footer Placeholder 5">
            <a:extLst>
              <a:ext uri="{FF2B5EF4-FFF2-40B4-BE49-F238E27FC236}">
                <a16:creationId xmlns:a16="http://schemas.microsoft.com/office/drawing/2014/main" id="{B50924A7-C873-A6E1-CF32-E925F1703286}"/>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A5552B71-BC15-4374-6289-58C3103FD49C}"/>
              </a:ext>
            </a:extLst>
          </p:cNvPr>
          <p:cNvSpPr>
            <a:spLocks noGrp="1"/>
          </p:cNvSpPr>
          <p:nvPr>
            <p:ph type="sldNum" sz="quarter" idx="12"/>
          </p:nvPr>
        </p:nvSpPr>
        <p:spPr/>
        <p:txBody>
          <a:bodyPr/>
          <a:lstStyle/>
          <a:p>
            <a:fld id="{241D7690-4848-4BE3-8055-B99AB224012D}" type="slidenum">
              <a:rPr lang="en-ZA" smtClean="0"/>
              <a:t>‹#›</a:t>
            </a:fld>
            <a:endParaRPr lang="en-ZA" dirty="0"/>
          </a:p>
        </p:txBody>
      </p:sp>
    </p:spTree>
    <p:extLst>
      <p:ext uri="{BB962C8B-B14F-4D97-AF65-F5344CB8AC3E}">
        <p14:creationId xmlns:p14="http://schemas.microsoft.com/office/powerpoint/2010/main" val="114874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B218B5-5D71-60ED-9F06-9E902BB31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4E2FE5E-5F78-B844-19B6-15DEAC772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DBB59C7-90F5-6EA2-ED52-CD2789834B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3048D6-12CA-4A16-AB3C-9EEB0C177475}" type="datetimeFigureOut">
              <a:rPr lang="en-ZA" smtClean="0"/>
              <a:t>2025/06/19</a:t>
            </a:fld>
            <a:endParaRPr lang="en-ZA" dirty="0"/>
          </a:p>
        </p:txBody>
      </p:sp>
      <p:sp>
        <p:nvSpPr>
          <p:cNvPr id="5" name="Footer Placeholder 4">
            <a:extLst>
              <a:ext uri="{FF2B5EF4-FFF2-40B4-BE49-F238E27FC236}">
                <a16:creationId xmlns:a16="http://schemas.microsoft.com/office/drawing/2014/main" id="{02EA0B0B-CC77-156F-DC08-1AAD0729CC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dirty="0"/>
          </a:p>
        </p:txBody>
      </p:sp>
      <p:sp>
        <p:nvSpPr>
          <p:cNvPr id="6" name="Slide Number Placeholder 5">
            <a:extLst>
              <a:ext uri="{FF2B5EF4-FFF2-40B4-BE49-F238E27FC236}">
                <a16:creationId xmlns:a16="http://schemas.microsoft.com/office/drawing/2014/main" id="{85C299AA-9345-D29A-C51B-609E57002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1D7690-4848-4BE3-8055-B99AB224012D}" type="slidenum">
              <a:rPr lang="en-ZA" smtClean="0"/>
              <a:t>‹#›</a:t>
            </a:fld>
            <a:endParaRPr lang="en-ZA" dirty="0"/>
          </a:p>
        </p:txBody>
      </p:sp>
    </p:spTree>
    <p:extLst>
      <p:ext uri="{BB962C8B-B14F-4D97-AF65-F5344CB8AC3E}">
        <p14:creationId xmlns:p14="http://schemas.microsoft.com/office/powerpoint/2010/main" val="3147366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arrivatollc.com/" TargetMode="External"/><Relationship Id="rId5" Type="http://schemas.openxmlformats.org/officeDocument/2006/relationships/hyperlink" Target="http://www.luciadk.com/" TargetMode="External"/><Relationship Id="rId4" Type="http://schemas.openxmlformats.org/officeDocument/2006/relationships/hyperlink" Target="mailto:info@luciadk.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2" name="Rectangle 1071">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8E5AD7D-E1D5-4FC4-C0F2-D205F125AD31}"/>
              </a:ext>
            </a:extLst>
          </p:cNvPr>
          <p:cNvSpPr txBox="1"/>
          <p:nvPr/>
        </p:nvSpPr>
        <p:spPr>
          <a:xfrm>
            <a:off x="740229" y="4201459"/>
            <a:ext cx="11168742" cy="202517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1000" dirty="0">
                <a:solidFill>
                  <a:schemeClr val="tx2"/>
                </a:solidFill>
                <a:latin typeface="+mj-lt"/>
                <a:ea typeface="+mj-ea"/>
                <a:cs typeface="+mj-cs"/>
              </a:rPr>
              <a:t>INTERNATIONAL E PLANNING AND NETWORKING EVENT</a:t>
            </a:r>
          </a:p>
          <a:p>
            <a:pPr>
              <a:lnSpc>
                <a:spcPct val="90000"/>
              </a:lnSpc>
              <a:spcBef>
                <a:spcPct val="0"/>
              </a:spcBef>
              <a:spcAft>
                <a:spcPts val="600"/>
              </a:spcAft>
            </a:pPr>
            <a:endParaRPr lang="en-US" sz="1000" dirty="0">
              <a:solidFill>
                <a:schemeClr val="tx2"/>
              </a:solidFill>
              <a:latin typeface="+mj-lt"/>
              <a:ea typeface="+mj-ea"/>
              <a:cs typeface="+mj-cs"/>
            </a:endParaRPr>
          </a:p>
        </p:txBody>
      </p:sp>
      <p:grpSp>
        <p:nvGrpSpPr>
          <p:cNvPr id="1074" name="Group 1073">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075" name="Freeform: Shape 1074">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076" name="Freeform: Shape 1075">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077" name="Freeform: Shape 1076">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078" name="Freeform: Shape 1077">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876B664D-6B08-0650-5F7A-3051FDBD9296}"/>
              </a:ext>
            </a:extLst>
          </p:cNvPr>
          <p:cNvSpPr txBox="1"/>
          <p:nvPr/>
        </p:nvSpPr>
        <p:spPr>
          <a:xfrm>
            <a:off x="892591" y="380293"/>
            <a:ext cx="10643125" cy="1938992"/>
          </a:xfrm>
          <a:prstGeom prst="rect">
            <a:avLst/>
          </a:prstGeom>
          <a:noFill/>
        </p:spPr>
        <p:txBody>
          <a:bodyPr wrap="square" rtlCol="0">
            <a:spAutoFit/>
          </a:bodyPr>
          <a:lstStyle/>
          <a:p>
            <a:pPr algn="ctr"/>
            <a:r>
              <a:rPr lang="en-US" sz="4000" dirty="0">
                <a:latin typeface="Glacial Indifference" pitchFamily="50" charset="0"/>
                <a:ea typeface="Noto Serif Display Black" panose="02020502080505020204" pitchFamily="18" charset="0"/>
                <a:cs typeface="Noto Serif Display Black" panose="02020502080505020204" pitchFamily="18" charset="0"/>
              </a:rPr>
              <a:t>LUCIA DE KLEIN PRIVATE OFFICE AND ADVISORY CLUB</a:t>
            </a:r>
          </a:p>
          <a:p>
            <a:pPr algn="ctr"/>
            <a:r>
              <a:rPr lang="en-US" sz="4000" dirty="0">
                <a:latin typeface="Glacial Indifference" pitchFamily="50" charset="0"/>
                <a:ea typeface="Noto Serif Display Black" panose="02020502080505020204" pitchFamily="18" charset="0"/>
                <a:cs typeface="Noto Serif Display Black" panose="02020502080505020204" pitchFamily="18" charset="0"/>
              </a:rPr>
              <a:t>The Family Office Link</a:t>
            </a:r>
          </a:p>
        </p:txBody>
      </p:sp>
      <p:pic>
        <p:nvPicPr>
          <p:cNvPr id="6" name="Picture 5" descr="A logo with a crown in a square&#10;&#10;Description automatically generated">
            <a:extLst>
              <a:ext uri="{FF2B5EF4-FFF2-40B4-BE49-F238E27FC236}">
                <a16:creationId xmlns:a16="http://schemas.microsoft.com/office/drawing/2014/main" id="{C4A0CB74-8587-8806-488D-F3540606F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6783" y="5250039"/>
            <a:ext cx="1272000" cy="1313032"/>
          </a:xfrm>
          <a:prstGeom prst="rect">
            <a:avLst/>
          </a:prstGeom>
        </p:spPr>
      </p:pic>
      <p:sp>
        <p:nvSpPr>
          <p:cNvPr id="7" name="TextBox 6">
            <a:extLst>
              <a:ext uri="{FF2B5EF4-FFF2-40B4-BE49-F238E27FC236}">
                <a16:creationId xmlns:a16="http://schemas.microsoft.com/office/drawing/2014/main" id="{690C7EEA-1A4D-E70C-7077-5C6D58774779}"/>
              </a:ext>
            </a:extLst>
          </p:cNvPr>
          <p:cNvSpPr txBox="1"/>
          <p:nvPr/>
        </p:nvSpPr>
        <p:spPr>
          <a:xfrm>
            <a:off x="1120309" y="3032726"/>
            <a:ext cx="9567334" cy="3170099"/>
          </a:xfrm>
          <a:prstGeom prst="rect">
            <a:avLst/>
          </a:prstGeom>
          <a:noFill/>
        </p:spPr>
        <p:txBody>
          <a:bodyPr wrap="square">
            <a:spAutoFit/>
          </a:bodyPr>
          <a:lstStyle/>
          <a:p>
            <a:pPr algn="ctr"/>
            <a:r>
              <a:rPr lang="en-US" sz="2000" dirty="0">
                <a:latin typeface="Glacial Indifference" pitchFamily="50" charset="0"/>
                <a:ea typeface="Noto Serif Display Black" panose="02020502080505020204" pitchFamily="18" charset="0"/>
                <a:cs typeface="Noto Serif Display Black" panose="02020502080505020204" pitchFamily="18" charset="0"/>
              </a:rPr>
              <a:t>The International Family Office Summit</a:t>
            </a:r>
          </a:p>
          <a:p>
            <a:pPr algn="ctr"/>
            <a:r>
              <a:rPr lang="en-US" sz="2000" dirty="0">
                <a:latin typeface="Glacial Indifference" pitchFamily="50" charset="0"/>
                <a:ea typeface="Noto Serif Display Black" panose="02020502080505020204" pitchFamily="18" charset="0"/>
                <a:cs typeface="Noto Serif Display Black" panose="02020502080505020204" pitchFamily="18" charset="0"/>
              </a:rPr>
              <a:t>The Forum Embassy Hill</a:t>
            </a:r>
          </a:p>
          <a:p>
            <a:pPr algn="ctr"/>
            <a:r>
              <a:rPr lang="en-US" sz="2000" dirty="0">
                <a:latin typeface="Glacial Indifference" pitchFamily="50" charset="0"/>
                <a:ea typeface="Noto Serif Display Black" panose="02020502080505020204" pitchFamily="18" charset="0"/>
                <a:cs typeface="Noto Serif Display Black" panose="02020502080505020204" pitchFamily="18" charset="0"/>
              </a:rPr>
              <a:t>20 – 22 May 2025</a:t>
            </a:r>
          </a:p>
          <a:p>
            <a:pPr algn="ctr"/>
            <a:endParaRPr lang="en-US" sz="2000" dirty="0">
              <a:latin typeface="Glacial Indifference" pitchFamily="50" charset="0"/>
              <a:ea typeface="Noto Serif Display Black" panose="02020502080505020204" pitchFamily="18" charset="0"/>
              <a:cs typeface="Noto Serif Display Black" panose="02020502080505020204" pitchFamily="18" charset="0"/>
            </a:endParaRPr>
          </a:p>
          <a:p>
            <a:pPr algn="ctr"/>
            <a:r>
              <a:rPr lang="en-US" sz="2000" dirty="0">
                <a:latin typeface="Glacial Indifference" pitchFamily="50" charset="0"/>
                <a:ea typeface="Noto Serif Display Black" panose="02020502080505020204" pitchFamily="18" charset="0"/>
                <a:cs typeface="Noto Serif Display Black" panose="02020502080505020204" pitchFamily="18" charset="0"/>
              </a:rPr>
              <a:t>Preliminary Steps for Protecting the Pre-Stage Single Family Office through Innovative Business Practices and Maintaining a Strong Business Profile, Whilst Preparing the Next Generation</a:t>
            </a:r>
          </a:p>
          <a:p>
            <a:pPr algn="ctr"/>
            <a:endParaRPr lang="en-US" sz="2000" dirty="0">
              <a:latin typeface="Glacial Indifference" pitchFamily="50" charset="0"/>
              <a:ea typeface="Noto Serif Display Black" panose="02020502080505020204" pitchFamily="18" charset="0"/>
              <a:cs typeface="Noto Serif Display Black" panose="02020502080505020204" pitchFamily="18" charset="0"/>
            </a:endParaRPr>
          </a:p>
          <a:p>
            <a:pPr algn="ctr"/>
            <a:endParaRPr lang="en-US" sz="2000" dirty="0">
              <a:latin typeface="Glacial Indifference" pitchFamily="50" charset="0"/>
              <a:ea typeface="Noto Serif Display Black" panose="02020502080505020204" pitchFamily="18" charset="0"/>
              <a:cs typeface="Noto Serif Display Black" panose="02020502080505020204" pitchFamily="18" charset="0"/>
            </a:endParaRPr>
          </a:p>
          <a:p>
            <a:pPr algn="ctr"/>
            <a:endParaRPr lang="en-US" sz="2000" dirty="0">
              <a:latin typeface="Glacial Indifference" pitchFamily="50" charset="0"/>
              <a:ea typeface="Noto Serif Display Black" panose="02020502080505020204" pitchFamily="18" charset="0"/>
              <a:cs typeface="Noto Serif Display Black" panose="02020502080505020204" pitchFamily="18" charset="0"/>
            </a:endParaRPr>
          </a:p>
        </p:txBody>
      </p:sp>
      <p:pic>
        <p:nvPicPr>
          <p:cNvPr id="8" name="Picture 7" descr="A close up of a sign&#10;&#10;Description automatically generated">
            <a:extLst>
              <a:ext uri="{FF2B5EF4-FFF2-40B4-BE49-F238E27FC236}">
                <a16:creationId xmlns:a16="http://schemas.microsoft.com/office/drawing/2014/main" id="{7166AC23-1DE1-55B6-E41B-01E910FFF6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108" y="2332754"/>
            <a:ext cx="4362450" cy="748030"/>
          </a:xfrm>
          <a:prstGeom prst="rect">
            <a:avLst/>
          </a:prstGeom>
          <a:noFill/>
          <a:ln>
            <a:noFill/>
          </a:ln>
        </p:spPr>
      </p:pic>
      <p:sp>
        <p:nvSpPr>
          <p:cNvPr id="10" name="TextBox 9">
            <a:extLst>
              <a:ext uri="{FF2B5EF4-FFF2-40B4-BE49-F238E27FC236}">
                <a16:creationId xmlns:a16="http://schemas.microsoft.com/office/drawing/2014/main" id="{60B7239D-E0E5-FF3B-DB8D-F1D0EFE49B13}"/>
              </a:ext>
            </a:extLst>
          </p:cNvPr>
          <p:cNvSpPr txBox="1"/>
          <p:nvPr/>
        </p:nvSpPr>
        <p:spPr>
          <a:xfrm>
            <a:off x="3082494" y="6257328"/>
            <a:ext cx="6094070" cy="400110"/>
          </a:xfrm>
          <a:prstGeom prst="rect">
            <a:avLst/>
          </a:prstGeom>
          <a:noFill/>
        </p:spPr>
        <p:txBody>
          <a:bodyPr wrap="square">
            <a:spAutoFit/>
          </a:bodyPr>
          <a:lstStyle/>
          <a:p>
            <a:pPr algn="ctr"/>
            <a:r>
              <a:rPr lang="en-ZA" sz="2000" b="1" dirty="0">
                <a:effectLst/>
                <a:latin typeface="Glacial Indifference" pitchFamily="50" charset="0"/>
                <a:ea typeface="Times New Roman" panose="02020603050405020304" pitchFamily="18" charset="0"/>
              </a:rPr>
              <a:t>THOUGHTFUL CONVERSATIONS | INSPIRED ACTION</a:t>
            </a:r>
            <a:endParaRPr lang="en-ZA" sz="20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B3A4D71-AF7F-2820-45B1-10FFAA85A57D}"/>
              </a:ext>
            </a:extLst>
          </p:cNvPr>
          <p:cNvSpPr txBox="1"/>
          <p:nvPr/>
        </p:nvSpPr>
        <p:spPr>
          <a:xfrm>
            <a:off x="485028" y="5250807"/>
            <a:ext cx="11330166" cy="923330"/>
          </a:xfrm>
          <a:prstGeom prst="rect">
            <a:avLst/>
          </a:prstGeom>
          <a:noFill/>
        </p:spPr>
        <p:txBody>
          <a:bodyPr wrap="square" rtlCol="0">
            <a:spAutoFit/>
          </a:bodyPr>
          <a:lstStyle/>
          <a:p>
            <a:pPr algn="ctr"/>
            <a:r>
              <a:rPr lang="en-US" b="1" i="0" dirty="0">
                <a:solidFill>
                  <a:srgbClr val="101010"/>
                </a:solidFill>
                <a:effectLst/>
                <a:latin typeface="Glacial Indifference" pitchFamily="50" charset="0"/>
              </a:rPr>
              <a:t>In Discussion with </a:t>
            </a:r>
          </a:p>
          <a:p>
            <a:pPr algn="ctr"/>
            <a:r>
              <a:rPr lang="en-US" b="1" i="0" dirty="0">
                <a:solidFill>
                  <a:srgbClr val="101010"/>
                </a:solidFill>
                <a:effectLst/>
                <a:latin typeface="Glacial Indifference" pitchFamily="50" charset="0"/>
              </a:rPr>
              <a:t>BRIAN DELUCIA, Managing Partner, </a:t>
            </a:r>
            <a:r>
              <a:rPr lang="en-US" b="1" i="0" dirty="0" err="1">
                <a:solidFill>
                  <a:srgbClr val="101010"/>
                </a:solidFill>
                <a:effectLst/>
                <a:latin typeface="Glacial Indifference" pitchFamily="50" charset="0"/>
              </a:rPr>
              <a:t>Arrivato</a:t>
            </a:r>
            <a:r>
              <a:rPr lang="en-US" b="1" i="0" dirty="0">
                <a:solidFill>
                  <a:srgbClr val="101010"/>
                </a:solidFill>
                <a:effectLst/>
                <a:latin typeface="Glacial Indifference" pitchFamily="50" charset="0"/>
              </a:rPr>
              <a:t> LLC, USA – Day Two</a:t>
            </a:r>
          </a:p>
          <a:p>
            <a:pPr algn="ctr"/>
            <a:r>
              <a:rPr lang="en-US" b="1" dirty="0">
                <a:solidFill>
                  <a:srgbClr val="101010"/>
                </a:solidFill>
                <a:latin typeface="Glacial Indifference" pitchFamily="50" charset="0"/>
              </a:rPr>
              <a:t>and Anne Klein</a:t>
            </a:r>
            <a:r>
              <a:rPr lang="en-US" b="1" i="0" dirty="0">
                <a:solidFill>
                  <a:srgbClr val="101010"/>
                </a:solidFill>
                <a:effectLst/>
                <a:latin typeface="Glacial Indifference" pitchFamily="50" charset="0"/>
              </a:rPr>
              <a:t>  </a:t>
            </a:r>
          </a:p>
        </p:txBody>
      </p:sp>
      <p:pic>
        <p:nvPicPr>
          <p:cNvPr id="5" name="Content Placeholder 4" descr="A black and white cover with a flower&#10;&#10;AI-generated content may be incorrect.">
            <a:extLst>
              <a:ext uri="{FF2B5EF4-FFF2-40B4-BE49-F238E27FC236}">
                <a16:creationId xmlns:a16="http://schemas.microsoft.com/office/drawing/2014/main" id="{A7E509AC-4F37-E90C-A15C-614C7C7C3DCE}"/>
              </a:ext>
            </a:extLst>
          </p:cNvPr>
          <p:cNvPicPr>
            <a:picLocks noChangeAspect="1"/>
          </p:cNvPicPr>
          <p:nvPr/>
        </p:nvPicPr>
        <p:blipFill>
          <a:blip r:embed="rId5"/>
          <a:stretch>
            <a:fillRect/>
          </a:stretch>
        </p:blipFill>
        <p:spPr>
          <a:xfrm>
            <a:off x="8686800" y="1724387"/>
            <a:ext cx="1821670" cy="2381269"/>
          </a:xfrm>
          <a:prstGeom prst="rect">
            <a:avLst/>
          </a:prstGeom>
        </p:spPr>
      </p:pic>
      <p:pic>
        <p:nvPicPr>
          <p:cNvPr id="9" name="Content Placeholder 4" descr="A black and white cover with a flower&#10;&#10;AI-generated content may be incorrect.">
            <a:extLst>
              <a:ext uri="{FF2B5EF4-FFF2-40B4-BE49-F238E27FC236}">
                <a16:creationId xmlns:a16="http://schemas.microsoft.com/office/drawing/2014/main" id="{08F606B9-1398-9A46-06B7-A64795541976}"/>
              </a:ext>
            </a:extLst>
          </p:cNvPr>
          <p:cNvPicPr>
            <a:picLocks noChangeAspect="1"/>
          </p:cNvPicPr>
          <p:nvPr/>
        </p:nvPicPr>
        <p:blipFill>
          <a:blip r:embed="rId5"/>
          <a:stretch>
            <a:fillRect/>
          </a:stretch>
        </p:blipFill>
        <p:spPr>
          <a:xfrm>
            <a:off x="1898904" y="1721339"/>
            <a:ext cx="1821670" cy="2381269"/>
          </a:xfrm>
          <a:prstGeom prst="rect">
            <a:avLst/>
          </a:prstGeom>
        </p:spPr>
      </p:pic>
    </p:spTree>
    <p:extLst>
      <p:ext uri="{BB962C8B-B14F-4D97-AF65-F5344CB8AC3E}">
        <p14:creationId xmlns:p14="http://schemas.microsoft.com/office/powerpoint/2010/main" val="13987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97FC5D-D6F9-E0CB-3E7B-3DCB5370AFA1}"/>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540E2B6-3466-1B88-1673-B1A008DE4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B4920-DA8D-F9A6-2783-CA3BA0F4282C}"/>
              </a:ext>
            </a:extLst>
          </p:cNvPr>
          <p:cNvSpPr>
            <a:spLocks noGrp="1"/>
          </p:cNvSpPr>
          <p:nvPr>
            <p:ph type="title"/>
          </p:nvPr>
        </p:nvSpPr>
        <p:spPr>
          <a:xfrm>
            <a:off x="589426" y="120006"/>
            <a:ext cx="11018520" cy="1434415"/>
          </a:xfrm>
        </p:spPr>
        <p:txBody>
          <a:bodyPr anchor="b">
            <a:normAutofit/>
          </a:bodyPr>
          <a:lstStyle/>
          <a:p>
            <a:r>
              <a:rPr lang="en-US" dirty="0">
                <a:latin typeface="Glacial Indifference" pitchFamily="50" charset="0"/>
              </a:rPr>
              <a:t>Brian’s take | Engagement</a:t>
            </a:r>
            <a:br>
              <a:rPr lang="en-US" dirty="0">
                <a:latin typeface="Glacial Indifference" pitchFamily="50" charset="0"/>
              </a:rPr>
            </a:br>
            <a:endParaRPr lang="en-ZA" dirty="0">
              <a:latin typeface="Glacial Indifference" pitchFamily="50" charset="0"/>
            </a:endParaRPr>
          </a:p>
        </p:txBody>
      </p:sp>
      <p:sp>
        <p:nvSpPr>
          <p:cNvPr id="34" name="sketchy line">
            <a:extLst>
              <a:ext uri="{FF2B5EF4-FFF2-40B4-BE49-F238E27FC236}">
                <a16:creationId xmlns:a16="http://schemas.microsoft.com/office/drawing/2014/main" id="{CE999F27-9E6D-E693-BDC3-CD70C0E63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rown in a square&#10;&#10;Description automatically generated">
            <a:extLst>
              <a:ext uri="{FF2B5EF4-FFF2-40B4-BE49-F238E27FC236}">
                <a16:creationId xmlns:a16="http://schemas.microsoft.com/office/drawing/2014/main" id="{B3A58CC7-F2A1-BEA3-2CD9-639870F04193}"/>
              </a:ext>
            </a:extLst>
          </p:cNvPr>
          <p:cNvPicPr>
            <a:picLocks noChangeAspect="1"/>
          </p:cNvPicPr>
          <p:nvPr/>
        </p:nvPicPr>
        <p:blipFill>
          <a:blip r:embed="rId3">
            <a:extLst>
              <a:ext uri="{28A0092B-C50C-407E-A947-70E740481C1C}">
                <a14:useLocalDpi xmlns:a14="http://schemas.microsoft.com/office/drawing/2010/main" val="0"/>
              </a:ext>
            </a:extLst>
          </a:blip>
          <a:srcRect l="551" r="141"/>
          <a:stretch>
            <a:fillRect/>
          </a:stretch>
        </p:blipFill>
        <p:spPr>
          <a:xfrm>
            <a:off x="8630560" y="2404533"/>
            <a:ext cx="3104695" cy="3227154"/>
          </a:xfrm>
          <a:prstGeom prst="rect">
            <a:avLst/>
          </a:prstGeom>
        </p:spPr>
      </p:pic>
      <p:sp>
        <p:nvSpPr>
          <p:cNvPr id="5" name="TextBox 4">
            <a:extLst>
              <a:ext uri="{FF2B5EF4-FFF2-40B4-BE49-F238E27FC236}">
                <a16:creationId xmlns:a16="http://schemas.microsoft.com/office/drawing/2014/main" id="{6EB3999F-3F06-AB64-2C96-D4AAE89AF4AE}"/>
              </a:ext>
            </a:extLst>
          </p:cNvPr>
          <p:cNvSpPr txBox="1"/>
          <p:nvPr/>
        </p:nvSpPr>
        <p:spPr>
          <a:xfrm>
            <a:off x="594360" y="2340864"/>
            <a:ext cx="8266176" cy="3831818"/>
          </a:xfrm>
          <a:prstGeom prst="rect">
            <a:avLst/>
          </a:prstGeom>
          <a:noFill/>
        </p:spPr>
        <p:txBody>
          <a:bodyPr wrap="square" rtlCol="0">
            <a:spAutoFit/>
          </a:bodyPr>
          <a:lstStyle/>
          <a:p>
            <a:pPr marL="571500" indent="-5715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On the other side, we need to engage women in the generational shift industry, but we should not force engagement</a:t>
            </a:r>
          </a:p>
          <a:p>
            <a:pPr marL="571500" indent="-571500" algn="l">
              <a:buFont typeface="Wingdings" panose="05000000000000000000" pitchFamily="2" charset="2"/>
              <a:buChar char="Ø"/>
            </a:pPr>
            <a:endParaRPr lang="en-ZA" sz="2700" dirty="0">
              <a:solidFill>
                <a:prstClr val="black">
                  <a:hueOff val="0"/>
                  <a:satOff val="0"/>
                  <a:lumOff val="0"/>
                  <a:alphaOff val="0"/>
                </a:prstClr>
              </a:solidFill>
              <a:latin typeface="Arial Nova Light" panose="020B0304020202020204" pitchFamily="34" charset="0"/>
            </a:endParaRPr>
          </a:p>
          <a:p>
            <a:pPr marL="571500" indent="-571500" algn="l">
              <a:buFont typeface="Wingdings" panose="05000000000000000000" pitchFamily="2" charset="2"/>
              <a:buChar char="q"/>
            </a:pPr>
            <a:r>
              <a:rPr lang="en-ZA" sz="2700" dirty="0">
                <a:solidFill>
                  <a:prstClr val="black">
                    <a:hueOff val="0"/>
                    <a:satOff val="0"/>
                    <a:lumOff val="0"/>
                    <a:alphaOff val="0"/>
                  </a:prstClr>
                </a:solidFill>
                <a:latin typeface="Arial Nova Light" panose="020B0304020202020204" pitchFamily="34" charset="0"/>
              </a:rPr>
              <a:t>industry jargon</a:t>
            </a:r>
          </a:p>
          <a:p>
            <a:pPr marL="571500" indent="-571500" algn="l">
              <a:buFont typeface="Wingdings" panose="05000000000000000000" pitchFamily="2" charset="2"/>
              <a:buChar char="q"/>
            </a:pPr>
            <a:r>
              <a:rPr lang="en-ZA" sz="2700" dirty="0">
                <a:solidFill>
                  <a:prstClr val="black">
                    <a:hueOff val="0"/>
                    <a:satOff val="0"/>
                    <a:lumOff val="0"/>
                    <a:alphaOff val="0"/>
                  </a:prstClr>
                </a:solidFill>
                <a:latin typeface="Arial Nova Light" panose="020B0304020202020204" pitchFamily="34" charset="0"/>
              </a:rPr>
              <a:t>“No selling” what you can do:</a:t>
            </a:r>
          </a:p>
          <a:p>
            <a:pPr marL="571500" indent="-571500" algn="l">
              <a:buFont typeface="Wingdings" panose="05000000000000000000" pitchFamily="2" charset="2"/>
              <a:buChar char="q"/>
            </a:pPr>
            <a:endParaRPr lang="en-ZA" sz="2700" dirty="0">
              <a:solidFill>
                <a:prstClr val="black">
                  <a:hueOff val="0"/>
                  <a:satOff val="0"/>
                  <a:lumOff val="0"/>
                  <a:alphaOff val="0"/>
                </a:prstClr>
              </a:solidFill>
              <a:latin typeface="Arial Nova Light" panose="020B0304020202020204" pitchFamily="34" charset="0"/>
            </a:endParaRPr>
          </a:p>
          <a:p>
            <a:pPr marL="571500" indent="-5715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instead listening</a:t>
            </a:r>
          </a:p>
          <a:p>
            <a:pPr marL="571500" indent="-5715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asking questions that create open discussions</a:t>
            </a:r>
          </a:p>
        </p:txBody>
      </p:sp>
    </p:spTree>
    <p:extLst>
      <p:ext uri="{BB962C8B-B14F-4D97-AF65-F5344CB8AC3E}">
        <p14:creationId xmlns:p14="http://schemas.microsoft.com/office/powerpoint/2010/main" val="149865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88A9E4-3A98-641E-18B7-9A83FC084A1E}"/>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8239683-DCA7-1C39-C8B3-22C16F74C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72D29-D352-1EBD-5CA9-927A78689526}"/>
              </a:ext>
            </a:extLst>
          </p:cNvPr>
          <p:cNvSpPr>
            <a:spLocks noGrp="1"/>
          </p:cNvSpPr>
          <p:nvPr>
            <p:ph type="title"/>
          </p:nvPr>
        </p:nvSpPr>
        <p:spPr>
          <a:xfrm>
            <a:off x="589426" y="120006"/>
            <a:ext cx="11018520" cy="1434415"/>
          </a:xfrm>
        </p:spPr>
        <p:txBody>
          <a:bodyPr anchor="b">
            <a:normAutofit/>
          </a:bodyPr>
          <a:lstStyle/>
          <a:p>
            <a:r>
              <a:rPr lang="en-US" dirty="0">
                <a:latin typeface="Glacial Indifference" pitchFamily="50" charset="0"/>
              </a:rPr>
              <a:t>Brian’s take | Act</a:t>
            </a:r>
            <a:endParaRPr lang="en-ZA" dirty="0">
              <a:latin typeface="Glacial Indifference" pitchFamily="50" charset="0"/>
            </a:endParaRPr>
          </a:p>
        </p:txBody>
      </p:sp>
      <p:sp>
        <p:nvSpPr>
          <p:cNvPr id="34" name="sketchy line">
            <a:extLst>
              <a:ext uri="{FF2B5EF4-FFF2-40B4-BE49-F238E27FC236}">
                <a16:creationId xmlns:a16="http://schemas.microsoft.com/office/drawing/2014/main" id="{870A2BE9-865D-0C51-FD0C-DD98B01E9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rown in a square&#10;&#10;Description automatically generated">
            <a:extLst>
              <a:ext uri="{FF2B5EF4-FFF2-40B4-BE49-F238E27FC236}">
                <a16:creationId xmlns:a16="http://schemas.microsoft.com/office/drawing/2014/main" id="{7B19538A-CE37-C78D-9EF8-31BA436D5A9D}"/>
              </a:ext>
            </a:extLst>
          </p:cNvPr>
          <p:cNvPicPr>
            <a:picLocks noChangeAspect="1"/>
          </p:cNvPicPr>
          <p:nvPr/>
        </p:nvPicPr>
        <p:blipFill>
          <a:blip r:embed="rId3">
            <a:extLst>
              <a:ext uri="{28A0092B-C50C-407E-A947-70E740481C1C}">
                <a14:useLocalDpi xmlns:a14="http://schemas.microsoft.com/office/drawing/2010/main" val="0"/>
              </a:ext>
            </a:extLst>
          </a:blip>
          <a:srcRect l="551" r="141"/>
          <a:stretch>
            <a:fillRect/>
          </a:stretch>
        </p:blipFill>
        <p:spPr>
          <a:xfrm>
            <a:off x="8630560" y="2404533"/>
            <a:ext cx="3104695" cy="3227154"/>
          </a:xfrm>
          <a:prstGeom prst="rect">
            <a:avLst/>
          </a:prstGeom>
        </p:spPr>
      </p:pic>
      <p:sp>
        <p:nvSpPr>
          <p:cNvPr id="5" name="TextBox 4">
            <a:extLst>
              <a:ext uri="{FF2B5EF4-FFF2-40B4-BE49-F238E27FC236}">
                <a16:creationId xmlns:a16="http://schemas.microsoft.com/office/drawing/2014/main" id="{9054F1B0-8115-3486-73C1-AC09D79A8AA8}"/>
              </a:ext>
            </a:extLst>
          </p:cNvPr>
          <p:cNvSpPr txBox="1"/>
          <p:nvPr/>
        </p:nvSpPr>
        <p:spPr>
          <a:xfrm>
            <a:off x="0" y="2029968"/>
            <a:ext cx="8467344" cy="3416320"/>
          </a:xfrm>
          <a:prstGeom prst="rect">
            <a:avLst/>
          </a:prstGeom>
          <a:noFill/>
        </p:spPr>
        <p:txBody>
          <a:bodyPr wrap="square" rtlCol="0">
            <a:spAutoFit/>
          </a:bodyPr>
          <a:lstStyle/>
          <a:p>
            <a:pPr marL="571500" indent="-571500">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Create smaller workshops that focus on building financial literacy, investment fundamentals, estate planning, and tax strategies</a:t>
            </a:r>
          </a:p>
          <a:p>
            <a:pPr marL="571500" indent="-571500">
              <a:buFont typeface="Wingdings" panose="05000000000000000000" pitchFamily="2" charset="2"/>
              <a:buChar char="Ø"/>
            </a:pPr>
            <a:endParaRPr lang="en-ZA" sz="2700" dirty="0">
              <a:solidFill>
                <a:prstClr val="black">
                  <a:hueOff val="0"/>
                  <a:satOff val="0"/>
                  <a:lumOff val="0"/>
                  <a:alphaOff val="0"/>
                </a:prstClr>
              </a:solidFill>
              <a:latin typeface="Arial Nova Light" panose="020B0304020202020204" pitchFamily="34" charset="0"/>
            </a:endParaRPr>
          </a:p>
          <a:p>
            <a:pPr marL="571500" indent="-5715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Develop more female professionals with relatable life experiences and stories within the financial services industry, </a:t>
            </a:r>
            <a:r>
              <a:rPr lang="en-US" sz="2700" dirty="0">
                <a:solidFill>
                  <a:prstClr val="black">
                    <a:hueOff val="0"/>
                    <a:satOff val="0"/>
                    <a:lumOff val="0"/>
                    <a:alphaOff val="0"/>
                  </a:prstClr>
                </a:solidFill>
                <a:latin typeface="Arial Nova Light" panose="020B0304020202020204" pitchFamily="34" charset="0"/>
              </a:rPr>
              <a:t>which currently accounts for less than 20% of the workforce</a:t>
            </a:r>
            <a:endParaRPr lang="en-ZA" sz="2700" dirty="0">
              <a:solidFill>
                <a:prstClr val="black">
                  <a:hueOff val="0"/>
                  <a:satOff val="0"/>
                  <a:lumOff val="0"/>
                  <a:alphaOff val="0"/>
                </a:prstClr>
              </a:solidFill>
              <a:latin typeface="Arial Nova Light" panose="020B0304020202020204" pitchFamily="34" charset="0"/>
            </a:endParaRPr>
          </a:p>
        </p:txBody>
      </p:sp>
    </p:spTree>
    <p:extLst>
      <p:ext uri="{BB962C8B-B14F-4D97-AF65-F5344CB8AC3E}">
        <p14:creationId xmlns:p14="http://schemas.microsoft.com/office/powerpoint/2010/main" val="199924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88DE4A-6DDD-EEAD-B62A-A0D3C0F4AA93}"/>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2507CA2-F9D9-C651-AE6F-4B1BF72D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2BECF-0993-D068-6825-4E316F2B0149}"/>
              </a:ext>
            </a:extLst>
          </p:cNvPr>
          <p:cNvSpPr>
            <a:spLocks noGrp="1"/>
          </p:cNvSpPr>
          <p:nvPr>
            <p:ph type="title"/>
          </p:nvPr>
        </p:nvSpPr>
        <p:spPr>
          <a:xfrm>
            <a:off x="589426" y="120006"/>
            <a:ext cx="11018520" cy="1434415"/>
          </a:xfrm>
        </p:spPr>
        <p:txBody>
          <a:bodyPr anchor="b">
            <a:normAutofit/>
          </a:bodyPr>
          <a:lstStyle/>
          <a:p>
            <a:r>
              <a:rPr lang="en-US" dirty="0">
                <a:latin typeface="Glacial Indifference" pitchFamily="50" charset="0"/>
              </a:rPr>
              <a:t>Brian’s take | Matriarchs</a:t>
            </a:r>
            <a:endParaRPr lang="en-ZA" dirty="0">
              <a:latin typeface="Glacial Indifference" pitchFamily="50" charset="0"/>
            </a:endParaRPr>
          </a:p>
        </p:txBody>
      </p:sp>
      <p:sp>
        <p:nvSpPr>
          <p:cNvPr id="34" name="sketchy line">
            <a:extLst>
              <a:ext uri="{FF2B5EF4-FFF2-40B4-BE49-F238E27FC236}">
                <a16:creationId xmlns:a16="http://schemas.microsoft.com/office/drawing/2014/main" id="{B5972BB9-E4EC-4402-1391-9D8E1A35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rown in a square&#10;&#10;Description automatically generated">
            <a:extLst>
              <a:ext uri="{FF2B5EF4-FFF2-40B4-BE49-F238E27FC236}">
                <a16:creationId xmlns:a16="http://schemas.microsoft.com/office/drawing/2014/main" id="{68A3E5F7-615B-C3A8-B35A-8968DD5773D2}"/>
              </a:ext>
            </a:extLst>
          </p:cNvPr>
          <p:cNvPicPr>
            <a:picLocks noChangeAspect="1"/>
          </p:cNvPicPr>
          <p:nvPr/>
        </p:nvPicPr>
        <p:blipFill>
          <a:blip r:embed="rId3">
            <a:extLst>
              <a:ext uri="{28A0092B-C50C-407E-A947-70E740481C1C}">
                <a14:useLocalDpi xmlns:a14="http://schemas.microsoft.com/office/drawing/2010/main" val="0"/>
              </a:ext>
            </a:extLst>
          </a:blip>
          <a:srcRect l="551" r="141"/>
          <a:stretch>
            <a:fillRect/>
          </a:stretch>
        </p:blipFill>
        <p:spPr>
          <a:xfrm>
            <a:off x="8630560" y="2404533"/>
            <a:ext cx="3104695" cy="3227154"/>
          </a:xfrm>
          <a:prstGeom prst="rect">
            <a:avLst/>
          </a:prstGeom>
        </p:spPr>
      </p:pic>
      <p:sp>
        <p:nvSpPr>
          <p:cNvPr id="5" name="TextBox 4">
            <a:extLst>
              <a:ext uri="{FF2B5EF4-FFF2-40B4-BE49-F238E27FC236}">
                <a16:creationId xmlns:a16="http://schemas.microsoft.com/office/drawing/2014/main" id="{05DF01E5-FB47-3E4A-DF47-094316ADAF99}"/>
              </a:ext>
            </a:extLst>
          </p:cNvPr>
          <p:cNvSpPr txBox="1"/>
          <p:nvPr/>
        </p:nvSpPr>
        <p:spPr>
          <a:xfrm>
            <a:off x="356616" y="2249424"/>
            <a:ext cx="8467344" cy="2585323"/>
          </a:xfrm>
          <a:prstGeom prst="rect">
            <a:avLst/>
          </a:prstGeom>
          <a:noFill/>
        </p:spPr>
        <p:txBody>
          <a:bodyPr wrap="square" rtlCol="0">
            <a:spAutoFit/>
          </a:bodyPr>
          <a:lstStyle/>
          <a:p>
            <a:r>
              <a:rPr lang="en-ZA" sz="2700" i="1" dirty="0">
                <a:solidFill>
                  <a:prstClr val="black">
                    <a:hueOff val="0"/>
                    <a:satOff val="0"/>
                    <a:lumOff val="0"/>
                    <a:alphaOff val="0"/>
                  </a:prstClr>
                </a:solidFill>
                <a:latin typeface="Arial Nova Light" panose="020B0304020202020204" pitchFamily="34" charset="0"/>
              </a:rPr>
              <a:t>“Leading a family office represents only five percent (5%) of the industry…which I believe can increase meaningfully over the next decade due to the factors we discussed earlier, as female entrepreneurship grows, combined with training the next generation of women as a succession plan for the following decades”.</a:t>
            </a:r>
          </a:p>
        </p:txBody>
      </p:sp>
    </p:spTree>
    <p:extLst>
      <p:ext uri="{BB962C8B-B14F-4D97-AF65-F5344CB8AC3E}">
        <p14:creationId xmlns:p14="http://schemas.microsoft.com/office/powerpoint/2010/main" val="108552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51268B-616B-0CE6-B99B-4A0CA6B7FCB7}"/>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7D3A798-E4F5-8CCB-368F-E77CAAB65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23C2D9-BCF3-4037-576C-2AF854628C48}"/>
              </a:ext>
            </a:extLst>
          </p:cNvPr>
          <p:cNvSpPr>
            <a:spLocks noGrp="1"/>
          </p:cNvSpPr>
          <p:nvPr>
            <p:ph type="title"/>
          </p:nvPr>
        </p:nvSpPr>
        <p:spPr>
          <a:xfrm>
            <a:off x="589426" y="120006"/>
            <a:ext cx="11018520" cy="1434415"/>
          </a:xfrm>
        </p:spPr>
        <p:txBody>
          <a:bodyPr anchor="b">
            <a:normAutofit/>
          </a:bodyPr>
          <a:lstStyle/>
          <a:p>
            <a:r>
              <a:rPr lang="en-US" dirty="0">
                <a:latin typeface="Glacial Indifference" pitchFamily="50" charset="0"/>
              </a:rPr>
              <a:t>Brian’s take | Household Clients</a:t>
            </a:r>
            <a:endParaRPr lang="en-ZA" dirty="0">
              <a:latin typeface="Glacial Indifference" pitchFamily="50" charset="0"/>
            </a:endParaRPr>
          </a:p>
        </p:txBody>
      </p:sp>
      <p:sp>
        <p:nvSpPr>
          <p:cNvPr id="34" name="sketchy line">
            <a:extLst>
              <a:ext uri="{FF2B5EF4-FFF2-40B4-BE49-F238E27FC236}">
                <a16:creationId xmlns:a16="http://schemas.microsoft.com/office/drawing/2014/main" id="{556F1582-5B28-E6A1-1A2E-1AFCFA8D3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rown in a square&#10;&#10;Description automatically generated">
            <a:extLst>
              <a:ext uri="{FF2B5EF4-FFF2-40B4-BE49-F238E27FC236}">
                <a16:creationId xmlns:a16="http://schemas.microsoft.com/office/drawing/2014/main" id="{24915C37-D56F-3C37-0F5A-FEA91EB11B2D}"/>
              </a:ext>
            </a:extLst>
          </p:cNvPr>
          <p:cNvPicPr>
            <a:picLocks noChangeAspect="1"/>
          </p:cNvPicPr>
          <p:nvPr/>
        </p:nvPicPr>
        <p:blipFill>
          <a:blip r:embed="rId3">
            <a:extLst>
              <a:ext uri="{28A0092B-C50C-407E-A947-70E740481C1C}">
                <a14:useLocalDpi xmlns:a14="http://schemas.microsoft.com/office/drawing/2010/main" val="0"/>
              </a:ext>
            </a:extLst>
          </a:blip>
          <a:srcRect l="551" r="141"/>
          <a:stretch>
            <a:fillRect/>
          </a:stretch>
        </p:blipFill>
        <p:spPr>
          <a:xfrm>
            <a:off x="8630560" y="2404533"/>
            <a:ext cx="3104695" cy="3227154"/>
          </a:xfrm>
          <a:prstGeom prst="rect">
            <a:avLst/>
          </a:prstGeom>
        </p:spPr>
      </p:pic>
      <p:sp>
        <p:nvSpPr>
          <p:cNvPr id="5" name="TextBox 4">
            <a:extLst>
              <a:ext uri="{FF2B5EF4-FFF2-40B4-BE49-F238E27FC236}">
                <a16:creationId xmlns:a16="http://schemas.microsoft.com/office/drawing/2014/main" id="{706629C9-5AE4-D5D0-A065-F5A0C4EAE1CC}"/>
              </a:ext>
            </a:extLst>
          </p:cNvPr>
          <p:cNvSpPr txBox="1"/>
          <p:nvPr/>
        </p:nvSpPr>
        <p:spPr>
          <a:xfrm>
            <a:off x="393192" y="2103120"/>
            <a:ext cx="8467344" cy="4247317"/>
          </a:xfrm>
          <a:prstGeom prst="rect">
            <a:avLst/>
          </a:prstGeom>
          <a:noFill/>
        </p:spPr>
        <p:txBody>
          <a:bodyPr wrap="square" rtlCol="0">
            <a:spAutoFit/>
          </a:bodyPr>
          <a:lstStyle/>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Females need to be treated as equals and partners in financial decisions</a:t>
            </a:r>
          </a:p>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Retainment – divorce, spouse change, impact on </a:t>
            </a:r>
          </a:p>
          <a:p>
            <a:pPr algn="l"/>
            <a:r>
              <a:rPr lang="en-ZA" sz="2700" dirty="0">
                <a:solidFill>
                  <a:prstClr val="black">
                    <a:hueOff val="0"/>
                    <a:satOff val="0"/>
                    <a:lumOff val="0"/>
                    <a:alphaOff val="0"/>
                  </a:prstClr>
                </a:solidFill>
                <a:latin typeface="Arial Nova Light" panose="020B0304020202020204" pitchFamily="34" charset="0"/>
              </a:rPr>
              <a:t>children</a:t>
            </a:r>
          </a:p>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Young women also engage through online and social media</a:t>
            </a:r>
          </a:p>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Must present more nuances vs a one-size-fits-all approach</a:t>
            </a:r>
          </a:p>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Add-on needs (i.e., long-term security, caregiving, retirement)</a:t>
            </a:r>
          </a:p>
        </p:txBody>
      </p:sp>
    </p:spTree>
    <p:extLst>
      <p:ext uri="{BB962C8B-B14F-4D97-AF65-F5344CB8AC3E}">
        <p14:creationId xmlns:p14="http://schemas.microsoft.com/office/powerpoint/2010/main" val="2667273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28AABF-B014-D154-37E8-20F5A7A3AA0D}"/>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494A8C5-D315-A6E9-35BE-CC1BE0FE0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1C5BF-8868-E133-2DDB-5380CC02940F}"/>
              </a:ext>
            </a:extLst>
          </p:cNvPr>
          <p:cNvSpPr>
            <a:spLocks noGrp="1"/>
          </p:cNvSpPr>
          <p:nvPr>
            <p:ph type="title"/>
          </p:nvPr>
        </p:nvSpPr>
        <p:spPr>
          <a:xfrm>
            <a:off x="589426" y="120006"/>
            <a:ext cx="11018520" cy="1434415"/>
          </a:xfrm>
        </p:spPr>
        <p:txBody>
          <a:bodyPr anchor="b">
            <a:normAutofit/>
          </a:bodyPr>
          <a:lstStyle/>
          <a:p>
            <a:r>
              <a:rPr lang="en-US" dirty="0">
                <a:latin typeface="Glacial Indifference" pitchFamily="50" charset="0"/>
              </a:rPr>
              <a:t>Brian’s take | Values</a:t>
            </a:r>
            <a:endParaRPr lang="en-ZA" dirty="0">
              <a:latin typeface="Glacial Indifference" pitchFamily="50" charset="0"/>
            </a:endParaRPr>
          </a:p>
        </p:txBody>
      </p:sp>
      <p:sp>
        <p:nvSpPr>
          <p:cNvPr id="34" name="sketchy line">
            <a:extLst>
              <a:ext uri="{FF2B5EF4-FFF2-40B4-BE49-F238E27FC236}">
                <a16:creationId xmlns:a16="http://schemas.microsoft.com/office/drawing/2014/main" id="{D9DBE8B0-F028-D2D3-C0CF-29A7904D4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rown in a square&#10;&#10;Description automatically generated">
            <a:extLst>
              <a:ext uri="{FF2B5EF4-FFF2-40B4-BE49-F238E27FC236}">
                <a16:creationId xmlns:a16="http://schemas.microsoft.com/office/drawing/2014/main" id="{BD5F9461-F6BF-E0AF-5B31-C1439ACBEA78}"/>
              </a:ext>
            </a:extLst>
          </p:cNvPr>
          <p:cNvPicPr>
            <a:picLocks noChangeAspect="1"/>
          </p:cNvPicPr>
          <p:nvPr/>
        </p:nvPicPr>
        <p:blipFill>
          <a:blip r:embed="rId3">
            <a:extLst>
              <a:ext uri="{28A0092B-C50C-407E-A947-70E740481C1C}">
                <a14:useLocalDpi xmlns:a14="http://schemas.microsoft.com/office/drawing/2010/main" val="0"/>
              </a:ext>
            </a:extLst>
          </a:blip>
          <a:srcRect l="551" r="141"/>
          <a:stretch>
            <a:fillRect/>
          </a:stretch>
        </p:blipFill>
        <p:spPr>
          <a:xfrm>
            <a:off x="8630560" y="2404533"/>
            <a:ext cx="3104695" cy="3227154"/>
          </a:xfrm>
          <a:prstGeom prst="rect">
            <a:avLst/>
          </a:prstGeom>
        </p:spPr>
      </p:pic>
      <p:sp>
        <p:nvSpPr>
          <p:cNvPr id="5" name="TextBox 4">
            <a:extLst>
              <a:ext uri="{FF2B5EF4-FFF2-40B4-BE49-F238E27FC236}">
                <a16:creationId xmlns:a16="http://schemas.microsoft.com/office/drawing/2014/main" id="{30DDBC77-EC1D-474A-5E8F-C4B7221AF1D3}"/>
              </a:ext>
            </a:extLst>
          </p:cNvPr>
          <p:cNvSpPr txBox="1"/>
          <p:nvPr/>
        </p:nvSpPr>
        <p:spPr>
          <a:xfrm>
            <a:off x="347472" y="2286000"/>
            <a:ext cx="8467344" cy="3827971"/>
          </a:xfrm>
          <a:prstGeom prst="rect">
            <a:avLst/>
          </a:prstGeom>
          <a:noFill/>
        </p:spPr>
        <p:txBody>
          <a:bodyPr wrap="square" rtlCol="0">
            <a:spAutoFit/>
          </a:bodyPr>
          <a:lstStyle/>
          <a:p>
            <a:pPr marL="457200" indent="-457200">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Identify values </a:t>
            </a:r>
            <a:r>
              <a:rPr lang="en-US" sz="2700" dirty="0">
                <a:solidFill>
                  <a:prstClr val="black">
                    <a:hueOff val="0"/>
                    <a:satOff val="0"/>
                    <a:lumOff val="0"/>
                    <a:alphaOff val="0"/>
                  </a:prstClr>
                </a:solidFill>
                <a:latin typeface="Arial Nova Light" panose="020B0304020202020204" pitchFamily="34" charset="0"/>
              </a:rPr>
              <a:t>that females within the family are genuinely about, including societal and environmental initiatives,</a:t>
            </a:r>
            <a:r>
              <a:rPr lang="en-ZA" sz="2700" dirty="0">
                <a:solidFill>
                  <a:prstClr val="black">
                    <a:hueOff val="0"/>
                    <a:satOff val="0"/>
                    <a:lumOff val="0"/>
                    <a:alphaOff val="0"/>
                  </a:prstClr>
                </a:solidFill>
                <a:latin typeface="Arial Nova Light" panose="020B0304020202020204" pitchFamily="34" charset="0"/>
              </a:rPr>
              <a:t> and how they can align these values with economically tailored objectives.</a:t>
            </a:r>
          </a:p>
          <a:p>
            <a:pPr marL="457200" indent="-457200">
              <a:buFont typeface="Wingdings" panose="05000000000000000000" pitchFamily="2" charset="2"/>
              <a:buChar char="Ø"/>
            </a:pPr>
            <a:endParaRPr lang="en-ZA" sz="2700" dirty="0">
              <a:solidFill>
                <a:prstClr val="black">
                  <a:hueOff val="0"/>
                  <a:satOff val="0"/>
                  <a:lumOff val="0"/>
                  <a:alphaOff val="0"/>
                </a:prstClr>
              </a:solidFill>
              <a:latin typeface="Arial Nova Light" panose="020B0304020202020204" pitchFamily="34" charset="0"/>
            </a:endParaRPr>
          </a:p>
          <a:p>
            <a:pPr marL="457200" indent="-4572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Engage </a:t>
            </a:r>
            <a:r>
              <a:rPr lang="en-US" sz="2700" dirty="0">
                <a:solidFill>
                  <a:prstClr val="black">
                    <a:hueOff val="0"/>
                    <a:satOff val="0"/>
                    <a:lumOff val="0"/>
                    <a:alphaOff val="0"/>
                  </a:prstClr>
                </a:solidFill>
                <a:latin typeface="Arial Nova Light" panose="020B0304020202020204" pitchFamily="34" charset="0"/>
              </a:rPr>
              <a:t>the incoming spouse and give her opportunities not only to participate but also to build her portfolio – thereby preventing</a:t>
            </a:r>
            <a:r>
              <a:rPr lang="en-ZA" sz="2700" dirty="0">
                <a:solidFill>
                  <a:prstClr val="black">
                    <a:hueOff val="0"/>
                    <a:satOff val="0"/>
                    <a:lumOff val="0"/>
                    <a:alphaOff val="0"/>
                  </a:prstClr>
                </a:solidFill>
                <a:latin typeface="Arial Nova Light" panose="020B0304020202020204" pitchFamily="34" charset="0"/>
              </a:rPr>
              <a:t> divorce.</a:t>
            </a:r>
          </a:p>
          <a:p>
            <a:pPr>
              <a:lnSpc>
                <a:spcPct val="107000"/>
              </a:lnSpc>
              <a:spcAft>
                <a:spcPts val="800"/>
              </a:spcAft>
            </a:pPr>
            <a:r>
              <a:rPr lang="en-US" sz="2700" dirty="0">
                <a:solidFill>
                  <a:prstClr val="black">
                    <a:hueOff val="0"/>
                    <a:satOff val="0"/>
                    <a:lumOff val="0"/>
                    <a:alphaOff val="0"/>
                  </a:prstClr>
                </a:solidFill>
                <a:latin typeface="Arial Nova Light" panose="020B0304020202020204" pitchFamily="34" charset="0"/>
              </a:rPr>
              <a:t> </a:t>
            </a:r>
            <a:endParaRPr lang="en-ZA" sz="2700" dirty="0">
              <a:solidFill>
                <a:prstClr val="black">
                  <a:hueOff val="0"/>
                  <a:satOff val="0"/>
                  <a:lumOff val="0"/>
                  <a:alphaOff val="0"/>
                </a:prstClr>
              </a:solidFill>
              <a:latin typeface="Arial Nova Light" panose="020B0304020202020204" pitchFamily="34" charset="0"/>
            </a:endParaRPr>
          </a:p>
        </p:txBody>
      </p:sp>
    </p:spTree>
    <p:extLst>
      <p:ext uri="{BB962C8B-B14F-4D97-AF65-F5344CB8AC3E}">
        <p14:creationId xmlns:p14="http://schemas.microsoft.com/office/powerpoint/2010/main" val="219091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5AE0C0-4193-0498-62D8-7905C2AB1053}"/>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EEC7BA6-B293-4FEF-989D-F02C54ACA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1DFCC283-C209-26A7-62CD-68DC87261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AC13337-A420-4E02-82BF-FD82036AB9D2}"/>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4000" dirty="0">
                <a:latin typeface="Noto Serif Display Condensed" panose="02020502080505020204" pitchFamily="18" charset="0"/>
                <a:ea typeface="Noto Serif Display Condensed" panose="02020502080505020204" pitchFamily="18" charset="0"/>
                <a:cs typeface="Noto Serif Display Condensed" panose="02020502080505020204" pitchFamily="18" charset="0"/>
              </a:rPr>
              <a:t>TAKE NOTE</a:t>
            </a:r>
            <a:endParaRPr lang="en-US" sz="4000" kern="1200" dirty="0">
              <a:solidFill>
                <a:schemeClr val="tx1"/>
              </a:solidFill>
              <a:latin typeface="Noto Serif Display Condensed" panose="02020502080505020204" pitchFamily="18" charset="0"/>
              <a:ea typeface="Noto Serif Display Condensed" panose="02020502080505020204" pitchFamily="18" charset="0"/>
              <a:cs typeface="Noto Serif Display Condensed" panose="02020502080505020204" pitchFamily="18" charset="0"/>
            </a:endParaRPr>
          </a:p>
        </p:txBody>
      </p:sp>
      <p:pic>
        <p:nvPicPr>
          <p:cNvPr id="5" name="Content Placeholder 4" descr="A close up of a sign&#10;&#10;Description automatically generated">
            <a:extLst>
              <a:ext uri="{FF2B5EF4-FFF2-40B4-BE49-F238E27FC236}">
                <a16:creationId xmlns:a16="http://schemas.microsoft.com/office/drawing/2014/main" id="{C09C0BBE-7A83-CB8D-8070-1EB54D0B1F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8566" y="3995846"/>
            <a:ext cx="10744200" cy="1853376"/>
          </a:xfrm>
          <a:prstGeom prst="rect">
            <a:avLst/>
          </a:prstGeom>
        </p:spPr>
      </p:pic>
      <p:sp>
        <p:nvSpPr>
          <p:cNvPr id="6" name="TextBox 5">
            <a:extLst>
              <a:ext uri="{FF2B5EF4-FFF2-40B4-BE49-F238E27FC236}">
                <a16:creationId xmlns:a16="http://schemas.microsoft.com/office/drawing/2014/main" id="{D7D9AD26-9E33-E7F3-858C-E1B5B212CA98}"/>
              </a:ext>
            </a:extLst>
          </p:cNvPr>
          <p:cNvSpPr txBox="1"/>
          <p:nvPr/>
        </p:nvSpPr>
        <p:spPr>
          <a:xfrm>
            <a:off x="4587874" y="5657671"/>
            <a:ext cx="8467725" cy="1200329"/>
          </a:xfrm>
          <a:prstGeom prst="rect">
            <a:avLst/>
          </a:prstGeom>
          <a:noFill/>
        </p:spPr>
        <p:txBody>
          <a:bodyPr wrap="square" rtlCol="0">
            <a:spAutoFit/>
          </a:bodyPr>
          <a:lstStyle/>
          <a:p>
            <a:r>
              <a:rPr lang="en-US" dirty="0">
                <a:hlinkClick r:id="rId4"/>
              </a:rPr>
              <a:t>info@luciadk.com</a:t>
            </a:r>
            <a:r>
              <a:rPr lang="en-US" dirty="0"/>
              <a:t> </a:t>
            </a:r>
          </a:p>
          <a:p>
            <a:r>
              <a:rPr lang="en-US" dirty="0">
                <a:hlinkClick r:id="rId5"/>
              </a:rPr>
              <a:t>www.luciadk.com</a:t>
            </a:r>
            <a:r>
              <a:rPr lang="en-US" dirty="0"/>
              <a:t>		</a:t>
            </a:r>
          </a:p>
          <a:p>
            <a:r>
              <a:rPr lang="en-US" dirty="0">
                <a:hlinkClick r:id="rId6"/>
              </a:rPr>
              <a:t>https://arrivatollc.com/</a:t>
            </a:r>
            <a:endParaRPr lang="en-US" dirty="0"/>
          </a:p>
          <a:p>
            <a:r>
              <a:rPr lang="en-US" dirty="0"/>
              <a:t>		</a:t>
            </a:r>
            <a:endParaRPr lang="en-ZA" dirty="0"/>
          </a:p>
        </p:txBody>
      </p:sp>
      <p:pic>
        <p:nvPicPr>
          <p:cNvPr id="8" name="Picture 7" descr="A logo with a crown in a square&#10;&#10;AI-generated content may be incorrect.">
            <a:extLst>
              <a:ext uri="{FF2B5EF4-FFF2-40B4-BE49-F238E27FC236}">
                <a16:creationId xmlns:a16="http://schemas.microsoft.com/office/drawing/2014/main" id="{ADC8871D-7B81-FE5D-A4C5-9EE4144F78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6339" y="4910497"/>
            <a:ext cx="1771741" cy="1828894"/>
          </a:xfrm>
          <a:prstGeom prst="rect">
            <a:avLst/>
          </a:prstGeom>
        </p:spPr>
      </p:pic>
      <p:sp>
        <p:nvSpPr>
          <p:cNvPr id="4" name="TextBox 3">
            <a:extLst>
              <a:ext uri="{FF2B5EF4-FFF2-40B4-BE49-F238E27FC236}">
                <a16:creationId xmlns:a16="http://schemas.microsoft.com/office/drawing/2014/main" id="{650A7E57-352C-C80A-2933-CA1A149DB906}"/>
              </a:ext>
            </a:extLst>
          </p:cNvPr>
          <p:cNvSpPr txBox="1"/>
          <p:nvPr/>
        </p:nvSpPr>
        <p:spPr>
          <a:xfrm>
            <a:off x="863601" y="1656140"/>
            <a:ext cx="10397066" cy="2862322"/>
          </a:xfrm>
          <a:prstGeom prst="rect">
            <a:avLst/>
          </a:prstGeom>
          <a:noFill/>
        </p:spPr>
        <p:txBody>
          <a:bodyPr wrap="square">
            <a:spAutoFit/>
          </a:bodyPr>
          <a:lstStyle/>
          <a:p>
            <a:pPr algn="just"/>
            <a:r>
              <a:rPr lang="en-US" dirty="0">
                <a:latin typeface="Arial Nova Light" panose="020B0304020202020204" pitchFamily="34" charset="0"/>
              </a:rPr>
              <a:t>All content is for informational purposes of a general nature only and does not address the circumstances of any individual or entity. Do not construe such information or material as legal, tax, investment, financial, professional, or any other advice. The content does not represent or constitute any solicitation, inducement, recommendation, endorsement, offer, or any third-party service provider to buy or sell securities, commodities, digital assets, or financial instruments.</a:t>
            </a:r>
          </a:p>
          <a:p>
            <a:pPr algn="just"/>
            <a:endParaRPr lang="en-US" dirty="0">
              <a:latin typeface="Arial Nova Light" panose="020B0304020202020204" pitchFamily="34" charset="0"/>
            </a:endParaRPr>
          </a:p>
          <a:p>
            <a:pPr algn="just"/>
            <a:r>
              <a:rPr lang="en-US" dirty="0">
                <a:latin typeface="Arial Nova Light" panose="020B0304020202020204" pitchFamily="34" charset="0"/>
              </a:rPr>
              <a:t>Source material: </a:t>
            </a:r>
            <a:r>
              <a:rPr lang="en-US" dirty="0" err="1">
                <a:latin typeface="Arial Nova Light" panose="020B0304020202020204" pitchFamily="34" charset="0"/>
              </a:rPr>
              <a:t>LuciaDeKlein</a:t>
            </a:r>
            <a:r>
              <a:rPr lang="en-US" dirty="0">
                <a:latin typeface="Arial Nova Light" panose="020B0304020202020204" pitchFamily="34" charset="0"/>
              </a:rPr>
              <a:t> Website and “The new face of wealth: The rise of the female investor,”  McKinsey and Company</a:t>
            </a:r>
          </a:p>
          <a:p>
            <a:endParaRPr lang="en-US" dirty="0">
              <a:latin typeface="Arial Nova Light" panose="020B0304020202020204" pitchFamily="34" charset="0"/>
            </a:endParaRPr>
          </a:p>
          <a:p>
            <a:endParaRPr lang="en-US" dirty="0">
              <a:latin typeface="Arial Nova Light" panose="020B0304020202020204" pitchFamily="34" charset="0"/>
            </a:endParaRPr>
          </a:p>
        </p:txBody>
      </p:sp>
    </p:spTree>
    <p:extLst>
      <p:ext uri="{BB962C8B-B14F-4D97-AF65-F5344CB8AC3E}">
        <p14:creationId xmlns:p14="http://schemas.microsoft.com/office/powerpoint/2010/main" val="170873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2CCFCA-C2E2-361B-DB81-6BE7A2748AF4}"/>
            </a:ext>
          </a:extLst>
        </p:cNvPr>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FF856-777F-5844-A059-2000A59E9FE4}"/>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a:solidFill>
                  <a:schemeClr val="tx1"/>
                </a:solidFill>
                <a:latin typeface="+mj-lt"/>
                <a:ea typeface="+mj-ea"/>
                <a:cs typeface="+mj-cs"/>
              </a:rPr>
              <a:t>Thank you!</a:t>
            </a:r>
          </a:p>
        </p:txBody>
      </p:sp>
      <p:sp>
        <p:nvSpPr>
          <p:cNvPr id="74" name="Rectangle 7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with a crown in a square&#10;&#10;Description automatically generated">
            <a:extLst>
              <a:ext uri="{FF2B5EF4-FFF2-40B4-BE49-F238E27FC236}">
                <a16:creationId xmlns:a16="http://schemas.microsoft.com/office/drawing/2014/main" id="{C2B18A03-D8F2-2186-8EFA-BAD6261CB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873" y="858525"/>
            <a:ext cx="5049033" cy="5211906"/>
          </a:xfrm>
          <a:prstGeom prst="rect">
            <a:avLst/>
          </a:prstGeom>
        </p:spPr>
      </p:pic>
      <p:sp>
        <p:nvSpPr>
          <p:cNvPr id="78" name="Rectangle 7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41DA30-468D-908A-BF78-EC06AF0FB025}"/>
              </a:ext>
            </a:extLst>
          </p:cNvPr>
          <p:cNvSpPr txBox="1"/>
          <p:nvPr/>
        </p:nvSpPr>
        <p:spPr>
          <a:xfrm>
            <a:off x="6020626" y="1357433"/>
            <a:ext cx="5483592" cy="3730460"/>
          </a:xfrm>
          <a:prstGeom prst="rect">
            <a:avLst/>
          </a:prstGeom>
        </p:spPr>
        <p:txBody>
          <a:bodyPr vert="horz" lIns="91440" tIns="45720" rIns="91440" bIns="45720" rtlCol="0">
            <a:noAutofit/>
          </a:bodyPr>
          <a:lstStyle/>
          <a:p>
            <a:pPr>
              <a:lnSpc>
                <a:spcPct val="90000"/>
              </a:lnSpc>
              <a:spcAft>
                <a:spcPts val="600"/>
              </a:spcAft>
            </a:pPr>
            <a:endParaRPr lang="en-US" sz="2800" dirty="0">
              <a:latin typeface="Glacial Indifference" pitchFamily="50" charset="0"/>
            </a:endParaRPr>
          </a:p>
        </p:txBody>
      </p:sp>
    </p:spTree>
    <p:extLst>
      <p:ext uri="{BB962C8B-B14F-4D97-AF65-F5344CB8AC3E}">
        <p14:creationId xmlns:p14="http://schemas.microsoft.com/office/powerpoint/2010/main" val="41436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group of logos on a white background&#10;&#10;AI-generated content may be incorrect.">
            <a:extLst>
              <a:ext uri="{FF2B5EF4-FFF2-40B4-BE49-F238E27FC236}">
                <a16:creationId xmlns:a16="http://schemas.microsoft.com/office/drawing/2014/main" id="{F5FB1BB2-0C5D-A789-3AE3-A24C19975431}"/>
              </a:ext>
            </a:extLst>
          </p:cNvPr>
          <p:cNvPicPr>
            <a:picLocks noChangeAspect="1"/>
          </p:cNvPicPr>
          <p:nvPr/>
        </p:nvPicPr>
        <p:blipFill>
          <a:blip r:embed="rId3"/>
          <a:srcRect t="36186" b="20791"/>
          <a:stretch>
            <a:fillRect/>
          </a:stretch>
        </p:blipFill>
        <p:spPr>
          <a:xfrm>
            <a:off x="20" y="1282"/>
            <a:ext cx="12191980" cy="6856718"/>
          </a:xfrm>
          <a:prstGeom prst="rect">
            <a:avLst/>
          </a:prstGeom>
        </p:spPr>
      </p:pic>
    </p:spTree>
    <p:extLst>
      <p:ext uri="{BB962C8B-B14F-4D97-AF65-F5344CB8AC3E}">
        <p14:creationId xmlns:p14="http://schemas.microsoft.com/office/powerpoint/2010/main" val="116689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04B656-D117-65C1-B645-278689A9C1D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5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329F136-9D6A-8D0B-776A-712663FB8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968" y="506848"/>
            <a:ext cx="5129784" cy="5471769"/>
          </a:xfrm>
          <a:prstGeom prst="rect">
            <a:avLst/>
          </a:prstGeom>
        </p:spPr>
      </p:pic>
      <p:sp>
        <p:nvSpPr>
          <p:cNvPr id="63" name="Rectangle 62">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ster for a event&#10;&#10;AI-generated content may be incorrect.">
            <a:extLst>
              <a:ext uri="{FF2B5EF4-FFF2-40B4-BE49-F238E27FC236}">
                <a16:creationId xmlns:a16="http://schemas.microsoft.com/office/drawing/2014/main" id="{D6DA0187-12D2-BB2E-EE28-CF7CC6892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80" y="1018002"/>
            <a:ext cx="5129784" cy="4821996"/>
          </a:xfrm>
          <a:prstGeom prst="rect">
            <a:avLst/>
          </a:prstGeom>
        </p:spPr>
      </p:pic>
    </p:spTree>
    <p:extLst>
      <p:ext uri="{BB962C8B-B14F-4D97-AF65-F5344CB8AC3E}">
        <p14:creationId xmlns:p14="http://schemas.microsoft.com/office/powerpoint/2010/main" val="61561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8D6A71-AE15-466A-2D7E-46EFEF0A8F04}"/>
              </a:ext>
            </a:extLst>
          </p:cNvPr>
          <p:cNvPicPr>
            <a:picLocks noChangeAspect="1"/>
          </p:cNvPicPr>
          <p:nvPr/>
        </p:nvPicPr>
        <p:blipFill>
          <a:blip r:embed="rId2"/>
          <a:stretch>
            <a:fillRect/>
          </a:stretch>
        </p:blipFill>
        <p:spPr>
          <a:xfrm>
            <a:off x="643467" y="2333223"/>
            <a:ext cx="5294716" cy="2191551"/>
          </a:xfrm>
          <a:prstGeom prst="rect">
            <a:avLst/>
          </a:prstGeom>
        </p:spPr>
      </p:pic>
      <p:cxnSp>
        <p:nvCxnSpPr>
          <p:cNvPr id="20" name="Straight Connector 19">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B0B8260-9A9C-D597-A79B-7A62DBB0FF67}"/>
              </a:ext>
            </a:extLst>
          </p:cNvPr>
          <p:cNvPicPr>
            <a:picLocks noChangeAspect="1"/>
          </p:cNvPicPr>
          <p:nvPr/>
        </p:nvPicPr>
        <p:blipFill>
          <a:blip r:embed="rId2"/>
          <a:stretch>
            <a:fillRect/>
          </a:stretch>
        </p:blipFill>
        <p:spPr>
          <a:xfrm>
            <a:off x="6253817" y="2333224"/>
            <a:ext cx="5294715" cy="2191551"/>
          </a:xfrm>
          <a:prstGeom prst="rect">
            <a:avLst/>
          </a:prstGeom>
        </p:spPr>
      </p:pic>
      <p:pic>
        <p:nvPicPr>
          <p:cNvPr id="10" name="Picture 9">
            <a:extLst>
              <a:ext uri="{FF2B5EF4-FFF2-40B4-BE49-F238E27FC236}">
                <a16:creationId xmlns:a16="http://schemas.microsoft.com/office/drawing/2014/main" id="{758FC8E0-B861-945B-3010-881D31B7626D}"/>
              </a:ext>
            </a:extLst>
          </p:cNvPr>
          <p:cNvPicPr>
            <a:picLocks noChangeAspect="1"/>
          </p:cNvPicPr>
          <p:nvPr/>
        </p:nvPicPr>
        <p:blipFill>
          <a:blip r:embed="rId3"/>
          <a:stretch>
            <a:fillRect/>
          </a:stretch>
        </p:blipFill>
        <p:spPr>
          <a:xfrm>
            <a:off x="1267881" y="761999"/>
            <a:ext cx="4083051" cy="5444067"/>
          </a:xfrm>
          <a:prstGeom prst="rect">
            <a:avLst/>
          </a:prstGeom>
        </p:spPr>
      </p:pic>
      <p:pic>
        <p:nvPicPr>
          <p:cNvPr id="12" name="Picture 11">
            <a:extLst>
              <a:ext uri="{FF2B5EF4-FFF2-40B4-BE49-F238E27FC236}">
                <a16:creationId xmlns:a16="http://schemas.microsoft.com/office/drawing/2014/main" id="{DA5AE7DF-355A-A96B-244B-F04E3CBBE7C2}"/>
              </a:ext>
            </a:extLst>
          </p:cNvPr>
          <p:cNvPicPr>
            <a:picLocks noChangeAspect="1"/>
          </p:cNvPicPr>
          <p:nvPr/>
        </p:nvPicPr>
        <p:blipFill>
          <a:blip r:embed="rId4"/>
          <a:stretch>
            <a:fillRect/>
          </a:stretch>
        </p:blipFill>
        <p:spPr>
          <a:xfrm>
            <a:off x="6824133" y="775357"/>
            <a:ext cx="4045439" cy="5371443"/>
          </a:xfrm>
          <a:prstGeom prst="rect">
            <a:avLst/>
          </a:prstGeom>
        </p:spPr>
      </p:pic>
    </p:spTree>
    <p:extLst>
      <p:ext uri="{BB962C8B-B14F-4D97-AF65-F5344CB8AC3E}">
        <p14:creationId xmlns:p14="http://schemas.microsoft.com/office/powerpoint/2010/main" val="274584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62C05-1965-D5EB-0A27-55AD255ADB0B}"/>
              </a:ext>
            </a:extLst>
          </p:cNvPr>
          <p:cNvSpPr>
            <a:spLocks noGrp="1"/>
          </p:cNvSpPr>
          <p:nvPr>
            <p:ph type="title"/>
          </p:nvPr>
        </p:nvSpPr>
        <p:spPr>
          <a:xfrm>
            <a:off x="554205" y="0"/>
            <a:ext cx="11018520" cy="1434415"/>
          </a:xfrm>
        </p:spPr>
        <p:txBody>
          <a:bodyPr anchor="b">
            <a:normAutofit fontScale="90000"/>
          </a:bodyPr>
          <a:lstStyle/>
          <a:p>
            <a:br>
              <a:rPr lang="en-US" sz="4200" dirty="0">
                <a:latin typeface="Glacial Indifference" pitchFamily="50" charset="0"/>
              </a:rPr>
            </a:br>
            <a:r>
              <a:rPr lang="en-US" sz="4900" dirty="0">
                <a:latin typeface="Glacial Indifference" pitchFamily="50" charset="0"/>
              </a:rPr>
              <a:t>Setting the Scene | Brian’s Take – Talking Points</a:t>
            </a:r>
            <a:endParaRPr lang="en-ZA" sz="4900" dirty="0">
              <a:latin typeface="Glacial Indifference" pitchFamily="50" charset="0"/>
            </a:endParaRP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crown in a square&#10;&#10;Description automatically generated">
            <a:extLst>
              <a:ext uri="{FF2B5EF4-FFF2-40B4-BE49-F238E27FC236}">
                <a16:creationId xmlns:a16="http://schemas.microsoft.com/office/drawing/2014/main" id="{E14ACFF6-70D1-68CB-306E-CB5DE83DF581}"/>
              </a:ext>
            </a:extLst>
          </p:cNvPr>
          <p:cNvPicPr>
            <a:picLocks noChangeAspect="1"/>
          </p:cNvPicPr>
          <p:nvPr/>
        </p:nvPicPr>
        <p:blipFill>
          <a:blip r:embed="rId3">
            <a:extLst>
              <a:ext uri="{28A0092B-C50C-407E-A947-70E740481C1C}">
                <a14:useLocalDpi xmlns:a14="http://schemas.microsoft.com/office/drawing/2010/main" val="0"/>
              </a:ext>
            </a:extLst>
          </a:blip>
          <a:srcRect l="551" r="141"/>
          <a:stretch>
            <a:fillRect/>
          </a:stretch>
        </p:blipFill>
        <p:spPr>
          <a:xfrm>
            <a:off x="7675658" y="2093976"/>
            <a:ext cx="3941064" cy="4096512"/>
          </a:xfrm>
          <a:prstGeom prst="rect">
            <a:avLst/>
          </a:prstGeom>
        </p:spPr>
      </p:pic>
      <p:graphicFrame>
        <p:nvGraphicFramePr>
          <p:cNvPr id="6" name="Content Placeholder 2">
            <a:extLst>
              <a:ext uri="{FF2B5EF4-FFF2-40B4-BE49-F238E27FC236}">
                <a16:creationId xmlns:a16="http://schemas.microsoft.com/office/drawing/2014/main" id="{349B381A-6815-24F9-1238-A3DB1CA2781E}"/>
              </a:ext>
            </a:extLst>
          </p:cNvPr>
          <p:cNvGraphicFramePr>
            <a:graphicFrameLocks noGrp="1"/>
          </p:cNvGraphicFramePr>
          <p:nvPr>
            <p:ph idx="1"/>
            <p:extLst>
              <p:ext uri="{D42A27DB-BD31-4B8C-83A1-F6EECF244321}">
                <p14:modId xmlns:p14="http://schemas.microsoft.com/office/powerpoint/2010/main" val="930606683"/>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0628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62C05-1965-D5EB-0A27-55AD255ADB0B}"/>
              </a:ext>
            </a:extLst>
          </p:cNvPr>
          <p:cNvSpPr>
            <a:spLocks noGrp="1"/>
          </p:cNvSpPr>
          <p:nvPr>
            <p:ph type="title"/>
          </p:nvPr>
        </p:nvSpPr>
        <p:spPr>
          <a:xfrm>
            <a:off x="572493" y="73947"/>
            <a:ext cx="11018520" cy="1434415"/>
          </a:xfrm>
        </p:spPr>
        <p:txBody>
          <a:bodyPr anchor="b">
            <a:normAutofit/>
          </a:bodyPr>
          <a:lstStyle/>
          <a:p>
            <a:r>
              <a:rPr lang="en-US" dirty="0">
                <a:latin typeface="Glacial Indifference" pitchFamily="50" charset="0"/>
              </a:rPr>
              <a:t>Brian’s take | Growth </a:t>
            </a:r>
            <a:endParaRPr lang="en-ZA" dirty="0">
              <a:latin typeface="Glacial Indifference" pitchFamily="50" charset="0"/>
            </a:endParaRPr>
          </a:p>
        </p:txBody>
      </p:sp>
      <p:sp>
        <p:nvSpPr>
          <p:cNvPr id="5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crown in a square&#10;&#10;Description automatically generated">
            <a:extLst>
              <a:ext uri="{FF2B5EF4-FFF2-40B4-BE49-F238E27FC236}">
                <a16:creationId xmlns:a16="http://schemas.microsoft.com/office/drawing/2014/main" id="{E14ACFF6-70D1-68CB-306E-CB5DE83DF581}"/>
              </a:ext>
            </a:extLst>
          </p:cNvPr>
          <p:cNvPicPr>
            <a:picLocks noChangeAspect="1"/>
          </p:cNvPicPr>
          <p:nvPr/>
        </p:nvPicPr>
        <p:blipFill>
          <a:blip r:embed="rId3">
            <a:extLst>
              <a:ext uri="{28A0092B-C50C-407E-A947-70E740481C1C}">
                <a14:useLocalDpi xmlns:a14="http://schemas.microsoft.com/office/drawing/2010/main" val="0"/>
              </a:ext>
            </a:extLst>
          </a:blip>
          <a:srcRect l="551" r="141"/>
          <a:stretch>
            <a:fillRect/>
          </a:stretch>
        </p:blipFill>
        <p:spPr>
          <a:xfrm>
            <a:off x="7675658" y="2093976"/>
            <a:ext cx="3941064" cy="4096512"/>
          </a:xfrm>
          <a:prstGeom prst="rect">
            <a:avLst/>
          </a:prstGeom>
        </p:spPr>
      </p:pic>
      <p:graphicFrame>
        <p:nvGraphicFramePr>
          <p:cNvPr id="43" name="Content Placeholder 4">
            <a:extLst>
              <a:ext uri="{FF2B5EF4-FFF2-40B4-BE49-F238E27FC236}">
                <a16:creationId xmlns:a16="http://schemas.microsoft.com/office/drawing/2014/main" id="{15A08F94-7120-7119-4761-D4D81A2E065C}"/>
              </a:ext>
            </a:extLst>
          </p:cNvPr>
          <p:cNvGraphicFramePr>
            <a:graphicFrameLocks noGrp="1"/>
          </p:cNvGraphicFramePr>
          <p:nvPr>
            <p:ph idx="1"/>
            <p:extLst>
              <p:ext uri="{D42A27DB-BD31-4B8C-83A1-F6EECF244321}">
                <p14:modId xmlns:p14="http://schemas.microsoft.com/office/powerpoint/2010/main" val="2341055536"/>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410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216570-05A7-F890-18BF-23F5238A494C}"/>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7CC80-E085-D481-BF9E-66BFC26A2900}"/>
              </a:ext>
            </a:extLst>
          </p:cNvPr>
          <p:cNvSpPr>
            <a:spLocks noGrp="1"/>
          </p:cNvSpPr>
          <p:nvPr>
            <p:ph type="title"/>
          </p:nvPr>
        </p:nvSpPr>
        <p:spPr>
          <a:xfrm>
            <a:off x="765048" y="666878"/>
            <a:ext cx="10515600" cy="1306440"/>
          </a:xfrm>
        </p:spPr>
        <p:txBody>
          <a:bodyPr>
            <a:normAutofit/>
          </a:bodyPr>
          <a:lstStyle/>
          <a:p>
            <a:r>
              <a:rPr lang="en-US" sz="4000">
                <a:latin typeface="Glacial Indifference" pitchFamily="50" charset="0"/>
              </a:rPr>
              <a:t>Brian’s take … the Western Markets</a:t>
            </a:r>
            <a:endParaRPr lang="en-ZA" sz="4000">
              <a:latin typeface="Glacial Indifference" pitchFamily="50" charset="0"/>
            </a:endParaRPr>
          </a:p>
        </p:txBody>
      </p:sp>
      <p:pic>
        <p:nvPicPr>
          <p:cNvPr id="4" name="Picture 3" descr="A logo with a crown in a square&#10;&#10;Description automatically generated">
            <a:extLst>
              <a:ext uri="{FF2B5EF4-FFF2-40B4-BE49-F238E27FC236}">
                <a16:creationId xmlns:a16="http://schemas.microsoft.com/office/drawing/2014/main" id="{9056A5BD-47DB-771F-EC61-9E138A8CFD76}"/>
              </a:ext>
            </a:extLst>
          </p:cNvPr>
          <p:cNvPicPr>
            <a:picLocks noChangeAspect="1"/>
          </p:cNvPicPr>
          <p:nvPr/>
        </p:nvPicPr>
        <p:blipFill>
          <a:blip r:embed="rId3">
            <a:extLst>
              <a:ext uri="{28A0092B-C50C-407E-A947-70E740481C1C}">
                <a14:useLocalDpi xmlns:a14="http://schemas.microsoft.com/office/drawing/2010/main" val="0"/>
              </a:ext>
            </a:extLst>
          </a:blip>
          <a:srcRect l="3632" r="3225" b="3"/>
          <a:stretch>
            <a:fillRect/>
          </a:stretch>
        </p:blipFill>
        <p:spPr>
          <a:xfrm>
            <a:off x="8355056" y="1733557"/>
            <a:ext cx="3364502" cy="3728611"/>
          </a:xfrm>
          <a:prstGeom prst="rect">
            <a:avLst/>
          </a:prstGeom>
        </p:spPr>
      </p:pic>
      <p:graphicFrame>
        <p:nvGraphicFramePr>
          <p:cNvPr id="25" name="Content Placeholder 4">
            <a:extLst>
              <a:ext uri="{FF2B5EF4-FFF2-40B4-BE49-F238E27FC236}">
                <a16:creationId xmlns:a16="http://schemas.microsoft.com/office/drawing/2014/main" id="{F73286B9-49E8-C737-D792-F0C87305D065}"/>
              </a:ext>
            </a:extLst>
          </p:cNvPr>
          <p:cNvGraphicFramePr>
            <a:graphicFrameLocks noGrp="1"/>
          </p:cNvGraphicFramePr>
          <p:nvPr>
            <p:ph idx="1"/>
            <p:extLst>
              <p:ext uri="{D42A27DB-BD31-4B8C-83A1-F6EECF244321}">
                <p14:modId xmlns:p14="http://schemas.microsoft.com/office/powerpoint/2010/main" val="1198643073"/>
              </p:ext>
            </p:extLst>
          </p:nvPr>
        </p:nvGraphicFramePr>
        <p:xfrm>
          <a:off x="838200" y="1825625"/>
          <a:ext cx="6714066" cy="4301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747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CCAD1E-140F-28B9-8802-729C98CC122B}"/>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DD39780-255D-5AD2-B6EA-EB7138FB4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81C570-E419-AB93-9F3E-9DBC662AAB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Rectangle 15">
            <a:extLst>
              <a:ext uri="{FF2B5EF4-FFF2-40B4-BE49-F238E27FC236}">
                <a16:creationId xmlns:a16="http://schemas.microsoft.com/office/drawing/2014/main" id="{38DBF35B-9FA6-FC25-0218-D1E37165E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86EC821-0D67-16BA-7F67-69A35400D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590F3F-B9F4-C62C-D6CF-233847F27968}"/>
              </a:ext>
            </a:extLst>
          </p:cNvPr>
          <p:cNvSpPr>
            <a:spLocks noGrp="1"/>
          </p:cNvSpPr>
          <p:nvPr>
            <p:ph type="title"/>
          </p:nvPr>
        </p:nvSpPr>
        <p:spPr>
          <a:xfrm>
            <a:off x="747569" y="247027"/>
            <a:ext cx="10750164" cy="1206594"/>
          </a:xfrm>
        </p:spPr>
        <p:txBody>
          <a:bodyPr>
            <a:noAutofit/>
          </a:bodyPr>
          <a:lstStyle/>
          <a:p>
            <a:r>
              <a:rPr lang="en-US" dirty="0">
                <a:latin typeface="Glacial Indifference" pitchFamily="50" charset="0"/>
              </a:rPr>
              <a:t>Brian’s take | </a:t>
            </a:r>
            <a:r>
              <a:rPr lang="en-ZA" dirty="0">
                <a:latin typeface="Arivia nova light"/>
              </a:rPr>
              <a:t>Significant Trends (Societally)</a:t>
            </a:r>
            <a:br>
              <a:rPr lang="en-ZA" dirty="0">
                <a:latin typeface="Arivia nova light"/>
              </a:rPr>
            </a:br>
            <a:endParaRPr lang="en-ZA" dirty="0">
              <a:latin typeface="Glacial Indifference" pitchFamily="50" charset="0"/>
            </a:endParaRPr>
          </a:p>
        </p:txBody>
      </p:sp>
      <p:sp>
        <p:nvSpPr>
          <p:cNvPr id="22" name="Freeform: Shape 21">
            <a:extLst>
              <a:ext uri="{FF2B5EF4-FFF2-40B4-BE49-F238E27FC236}">
                <a16:creationId xmlns:a16="http://schemas.microsoft.com/office/drawing/2014/main" id="{2D80EDC1-8358-728D-0E30-9ED596153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C94C4ED-0892-6E34-9ED9-471DF658A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logo with a crown in a square&#10;&#10;Description automatically generated">
            <a:extLst>
              <a:ext uri="{FF2B5EF4-FFF2-40B4-BE49-F238E27FC236}">
                <a16:creationId xmlns:a16="http://schemas.microsoft.com/office/drawing/2014/main" id="{42E46019-77BE-F123-7C84-B4E633F6FC83}"/>
              </a:ext>
            </a:extLst>
          </p:cNvPr>
          <p:cNvPicPr>
            <a:picLocks noChangeAspect="1"/>
          </p:cNvPicPr>
          <p:nvPr/>
        </p:nvPicPr>
        <p:blipFill>
          <a:blip r:embed="rId3">
            <a:extLst>
              <a:ext uri="{28A0092B-C50C-407E-A947-70E740481C1C}">
                <a14:useLocalDpi xmlns:a14="http://schemas.microsoft.com/office/drawing/2010/main" val="0"/>
              </a:ext>
            </a:extLst>
          </a:blip>
          <a:srcRect l="3768" r="3357" b="-1"/>
          <a:stretch/>
        </p:blipFill>
        <p:spPr>
          <a:xfrm>
            <a:off x="821385" y="1567322"/>
            <a:ext cx="3274548" cy="3639491"/>
          </a:xfrm>
          <a:prstGeom prst="rect">
            <a:avLst/>
          </a:prstGeom>
        </p:spPr>
      </p:pic>
      <p:sp>
        <p:nvSpPr>
          <p:cNvPr id="23" name="Rectangle 6">
            <a:extLst>
              <a:ext uri="{FF2B5EF4-FFF2-40B4-BE49-F238E27FC236}">
                <a16:creationId xmlns:a16="http://schemas.microsoft.com/office/drawing/2014/main" id="{78D709B4-99C3-A7F3-9B25-BE0FFC798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6">
            <a:extLst>
              <a:ext uri="{FF2B5EF4-FFF2-40B4-BE49-F238E27FC236}">
                <a16:creationId xmlns:a16="http://schemas.microsoft.com/office/drawing/2014/main" id="{DA21D984-0C08-756A-E5F6-E85868540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77B456A-4305-D1A4-36D2-2100DA57A519}"/>
              </a:ext>
            </a:extLst>
          </p:cNvPr>
          <p:cNvSpPr txBox="1"/>
          <p:nvPr/>
        </p:nvSpPr>
        <p:spPr>
          <a:xfrm>
            <a:off x="4756912" y="476074"/>
            <a:ext cx="6451599" cy="4801314"/>
          </a:xfrm>
          <a:prstGeom prst="rect">
            <a:avLst/>
          </a:prstGeom>
          <a:noFill/>
        </p:spPr>
        <p:txBody>
          <a:bodyPr wrap="square">
            <a:spAutoFit/>
          </a:bodyPr>
          <a:lstStyle/>
          <a:p>
            <a:pPr>
              <a:buNone/>
            </a:pPr>
            <a:endParaRPr lang="en-ZA" sz="3600" dirty="0">
              <a:latin typeface="Arivia nova light"/>
            </a:endParaRPr>
          </a:p>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Split Families | Bespoke Families</a:t>
            </a:r>
          </a:p>
          <a:p>
            <a:pPr marL="342900" indent="-342900" algn="l">
              <a:buFont typeface="Wingdings" panose="05000000000000000000" pitchFamily="2" charset="2"/>
              <a:buChar char="Ø"/>
            </a:pPr>
            <a:endParaRPr lang="en-ZA" sz="2700" dirty="0">
              <a:solidFill>
                <a:prstClr val="black">
                  <a:hueOff val="0"/>
                  <a:satOff val="0"/>
                  <a:lumOff val="0"/>
                  <a:alphaOff val="0"/>
                </a:prstClr>
              </a:solidFill>
              <a:latin typeface="Arial Nova Light" panose="020B0304020202020204" pitchFamily="34" charset="0"/>
            </a:endParaRPr>
          </a:p>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Increase in Female Entrepreneurs, who tend to start families later in life</a:t>
            </a:r>
          </a:p>
          <a:p>
            <a:pPr marL="342900" indent="-342900" algn="l">
              <a:buFont typeface="Wingdings" panose="05000000000000000000" pitchFamily="2" charset="2"/>
              <a:buChar char="Ø"/>
            </a:pPr>
            <a:endParaRPr lang="en-ZA" sz="2700" dirty="0">
              <a:solidFill>
                <a:prstClr val="black">
                  <a:hueOff val="0"/>
                  <a:satOff val="0"/>
                  <a:lumOff val="0"/>
                  <a:alphaOff val="0"/>
                </a:prstClr>
              </a:solidFill>
              <a:latin typeface="Arial Nova Light" panose="020B0304020202020204" pitchFamily="34" charset="0"/>
            </a:endParaRPr>
          </a:p>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A growing number of females are engaged in higher education at university level, which is leading to a significant increase in the number of high-income earners</a:t>
            </a:r>
          </a:p>
        </p:txBody>
      </p:sp>
    </p:spTree>
    <p:extLst>
      <p:ext uri="{BB962C8B-B14F-4D97-AF65-F5344CB8AC3E}">
        <p14:creationId xmlns:p14="http://schemas.microsoft.com/office/powerpoint/2010/main" val="5680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62C05-1965-D5EB-0A27-55AD255ADB0B}"/>
              </a:ext>
            </a:extLst>
          </p:cNvPr>
          <p:cNvSpPr>
            <a:spLocks noGrp="1"/>
          </p:cNvSpPr>
          <p:nvPr>
            <p:ph type="title"/>
          </p:nvPr>
        </p:nvSpPr>
        <p:spPr>
          <a:xfrm>
            <a:off x="589426" y="549774"/>
            <a:ext cx="11018520" cy="1434415"/>
          </a:xfrm>
        </p:spPr>
        <p:txBody>
          <a:bodyPr anchor="b">
            <a:normAutofit fontScale="90000"/>
          </a:bodyPr>
          <a:lstStyle/>
          <a:p>
            <a:r>
              <a:rPr lang="en-US" sz="4900" dirty="0">
                <a:latin typeface="Glacial Indifference" pitchFamily="50" charset="0"/>
              </a:rPr>
              <a:t>Brian’s take |</a:t>
            </a:r>
            <a:r>
              <a:rPr lang="en-ZA" sz="4900" dirty="0">
                <a:latin typeface="Glacial Indifference" pitchFamily="50" charset="0"/>
              </a:rPr>
              <a:t>Differences</a:t>
            </a:r>
            <a:br>
              <a:rPr lang="en-ZA" sz="5400" dirty="0">
                <a:latin typeface="Glacial Indifference" pitchFamily="50" charset="0"/>
              </a:rPr>
            </a:br>
            <a:endParaRPr lang="en-ZA" sz="5400" dirty="0">
              <a:latin typeface="Glacial Indifference" pitchFamily="50" charset="0"/>
            </a:endParaRPr>
          </a:p>
        </p:txBody>
      </p:sp>
      <p:sp>
        <p:nvSpPr>
          <p:cNvPr id="3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rown in a square&#10;&#10;Description automatically generated">
            <a:extLst>
              <a:ext uri="{FF2B5EF4-FFF2-40B4-BE49-F238E27FC236}">
                <a16:creationId xmlns:a16="http://schemas.microsoft.com/office/drawing/2014/main" id="{D3AA7965-FA3C-AC02-A75D-C83AD04F66D6}"/>
              </a:ext>
            </a:extLst>
          </p:cNvPr>
          <p:cNvPicPr>
            <a:picLocks noChangeAspect="1"/>
          </p:cNvPicPr>
          <p:nvPr/>
        </p:nvPicPr>
        <p:blipFill>
          <a:blip r:embed="rId3">
            <a:extLst>
              <a:ext uri="{28A0092B-C50C-407E-A947-70E740481C1C}">
                <a14:useLocalDpi xmlns:a14="http://schemas.microsoft.com/office/drawing/2010/main" val="0"/>
              </a:ext>
            </a:extLst>
          </a:blip>
          <a:srcRect l="551" r="141"/>
          <a:stretch>
            <a:fillRect/>
          </a:stretch>
        </p:blipFill>
        <p:spPr>
          <a:xfrm>
            <a:off x="9087305" y="1709589"/>
            <a:ext cx="3104695" cy="3227154"/>
          </a:xfrm>
          <a:prstGeom prst="rect">
            <a:avLst/>
          </a:prstGeom>
        </p:spPr>
      </p:pic>
      <p:sp>
        <p:nvSpPr>
          <p:cNvPr id="5" name="TextBox 4">
            <a:extLst>
              <a:ext uri="{FF2B5EF4-FFF2-40B4-BE49-F238E27FC236}">
                <a16:creationId xmlns:a16="http://schemas.microsoft.com/office/drawing/2014/main" id="{7D515A3D-FA90-FB2A-2A0C-42988058AD43}"/>
              </a:ext>
            </a:extLst>
          </p:cNvPr>
          <p:cNvSpPr txBox="1"/>
          <p:nvPr/>
        </p:nvSpPr>
        <p:spPr>
          <a:xfrm>
            <a:off x="384048" y="1691640"/>
            <a:ext cx="8988552" cy="4662815"/>
          </a:xfrm>
          <a:prstGeom prst="rect">
            <a:avLst/>
          </a:prstGeom>
          <a:noFill/>
        </p:spPr>
        <p:txBody>
          <a:bodyPr wrap="square" rtlCol="0">
            <a:spAutoFit/>
          </a:bodyPr>
          <a:lstStyle/>
          <a:p>
            <a:pPr>
              <a:buNone/>
            </a:pPr>
            <a:r>
              <a:rPr lang="en-ZA" sz="2700" dirty="0">
                <a:solidFill>
                  <a:prstClr val="black">
                    <a:hueOff val="0"/>
                    <a:satOff val="0"/>
                    <a:lumOff val="0"/>
                    <a:alphaOff val="0"/>
                  </a:prstClr>
                </a:solidFill>
                <a:latin typeface="Arial Nova Light" panose="020B0304020202020204" pitchFamily="34" charset="0"/>
              </a:rPr>
              <a:t>In some cultures, women lead the households, and many of them have confidence in their convictions.</a:t>
            </a:r>
          </a:p>
          <a:p>
            <a:pPr algn="l">
              <a:buNone/>
            </a:pPr>
            <a:r>
              <a:rPr lang="en-ZA" sz="2700" dirty="0">
                <a:solidFill>
                  <a:prstClr val="black">
                    <a:hueOff val="0"/>
                    <a:satOff val="0"/>
                    <a:lumOff val="0"/>
                    <a:alphaOff val="0"/>
                  </a:prstClr>
                </a:solidFill>
                <a:latin typeface="Arial Nova Light" panose="020B0304020202020204" pitchFamily="34" charset="0"/>
              </a:rPr>
              <a:t>Differences?</a:t>
            </a:r>
          </a:p>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Either all-in or all-out</a:t>
            </a:r>
          </a:p>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Can be timid in the beginning</a:t>
            </a:r>
          </a:p>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Women are less patient with advisors, especially if the performance is lacking</a:t>
            </a:r>
          </a:p>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As women mature</a:t>
            </a:r>
            <a:r>
              <a:rPr lang="en-US" sz="2700" dirty="0">
                <a:solidFill>
                  <a:prstClr val="black">
                    <a:hueOff val="0"/>
                    <a:satOff val="0"/>
                    <a:lumOff val="0"/>
                    <a:alphaOff val="0"/>
                  </a:prstClr>
                </a:solidFill>
                <a:latin typeface="Arial Nova Light" panose="020B0304020202020204" pitchFamily="34" charset="0"/>
              </a:rPr>
              <a:t>, they tend to prefer more personalized and</a:t>
            </a:r>
            <a:r>
              <a:rPr lang="en-ZA" sz="2700" dirty="0">
                <a:solidFill>
                  <a:prstClr val="black">
                    <a:hueOff val="0"/>
                    <a:satOff val="0"/>
                    <a:lumOff val="0"/>
                    <a:alphaOff val="0"/>
                  </a:prstClr>
                </a:solidFill>
                <a:latin typeface="Arial Nova Light" panose="020B0304020202020204" pitchFamily="34" charset="0"/>
              </a:rPr>
              <a:t> engaged relationships with their advisors</a:t>
            </a:r>
          </a:p>
          <a:p>
            <a:pPr marL="342900" indent="-3429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Women tend to make better investors, allowing their advisors to do their work</a:t>
            </a:r>
          </a:p>
        </p:txBody>
      </p:sp>
    </p:spTree>
    <p:extLst>
      <p:ext uri="{BB962C8B-B14F-4D97-AF65-F5344CB8AC3E}">
        <p14:creationId xmlns:p14="http://schemas.microsoft.com/office/powerpoint/2010/main" val="262306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BF1F59-43A5-A0CC-C145-6288A24FEB0A}"/>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72B7F04-02E8-28C3-690D-CABC34C60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E0FF5-B2AE-9091-16CA-56D8D5E50E1D}"/>
              </a:ext>
            </a:extLst>
          </p:cNvPr>
          <p:cNvSpPr>
            <a:spLocks noGrp="1"/>
          </p:cNvSpPr>
          <p:nvPr>
            <p:ph type="title"/>
          </p:nvPr>
        </p:nvSpPr>
        <p:spPr>
          <a:xfrm>
            <a:off x="571138" y="421758"/>
            <a:ext cx="11018520" cy="1434415"/>
          </a:xfrm>
        </p:spPr>
        <p:txBody>
          <a:bodyPr anchor="b">
            <a:normAutofit/>
          </a:bodyPr>
          <a:lstStyle/>
          <a:p>
            <a:r>
              <a:rPr lang="en-US" dirty="0">
                <a:latin typeface="Glacial Indifference" pitchFamily="50" charset="0"/>
              </a:rPr>
              <a:t>Brian’s take | </a:t>
            </a:r>
            <a:r>
              <a:rPr lang="en-ZA" dirty="0">
                <a:latin typeface="Glacial Indifference" pitchFamily="50" charset="0"/>
              </a:rPr>
              <a:t>More Rational</a:t>
            </a:r>
            <a:br>
              <a:rPr lang="en-ZA" sz="4800" dirty="0">
                <a:latin typeface="Arivia nova light"/>
              </a:rPr>
            </a:br>
            <a:endParaRPr lang="en-ZA" sz="4600" dirty="0">
              <a:latin typeface="Glacial Indifference" pitchFamily="50" charset="0"/>
            </a:endParaRPr>
          </a:p>
        </p:txBody>
      </p:sp>
      <p:sp>
        <p:nvSpPr>
          <p:cNvPr id="34" name="sketchy line">
            <a:extLst>
              <a:ext uri="{FF2B5EF4-FFF2-40B4-BE49-F238E27FC236}">
                <a16:creationId xmlns:a16="http://schemas.microsoft.com/office/drawing/2014/main" id="{37E00343-D279-31D7-43E0-002049FC8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rown in a square&#10;&#10;Description automatically generated">
            <a:extLst>
              <a:ext uri="{FF2B5EF4-FFF2-40B4-BE49-F238E27FC236}">
                <a16:creationId xmlns:a16="http://schemas.microsoft.com/office/drawing/2014/main" id="{5C098BE5-BC34-74C6-E008-7393959C6561}"/>
              </a:ext>
            </a:extLst>
          </p:cNvPr>
          <p:cNvPicPr>
            <a:picLocks noChangeAspect="1"/>
          </p:cNvPicPr>
          <p:nvPr/>
        </p:nvPicPr>
        <p:blipFill>
          <a:blip r:embed="rId3">
            <a:extLst>
              <a:ext uri="{28A0092B-C50C-407E-A947-70E740481C1C}">
                <a14:useLocalDpi xmlns:a14="http://schemas.microsoft.com/office/drawing/2010/main" val="0"/>
              </a:ext>
            </a:extLst>
          </a:blip>
          <a:srcRect l="551" r="141"/>
          <a:stretch>
            <a:fillRect/>
          </a:stretch>
        </p:blipFill>
        <p:spPr>
          <a:xfrm>
            <a:off x="8630560" y="2404533"/>
            <a:ext cx="3104695" cy="3227154"/>
          </a:xfrm>
          <a:prstGeom prst="rect">
            <a:avLst/>
          </a:prstGeom>
        </p:spPr>
      </p:pic>
      <p:sp>
        <p:nvSpPr>
          <p:cNvPr id="5" name="TextBox 4">
            <a:extLst>
              <a:ext uri="{FF2B5EF4-FFF2-40B4-BE49-F238E27FC236}">
                <a16:creationId xmlns:a16="http://schemas.microsoft.com/office/drawing/2014/main" id="{86DA9EC1-CF13-5B09-6A14-0109A80A0E67}"/>
              </a:ext>
            </a:extLst>
          </p:cNvPr>
          <p:cNvSpPr txBox="1"/>
          <p:nvPr/>
        </p:nvSpPr>
        <p:spPr>
          <a:xfrm>
            <a:off x="566928" y="2112264"/>
            <a:ext cx="8467344" cy="3000821"/>
          </a:xfrm>
          <a:prstGeom prst="rect">
            <a:avLst/>
          </a:prstGeom>
          <a:noFill/>
        </p:spPr>
        <p:txBody>
          <a:bodyPr wrap="square" rtlCol="0">
            <a:spAutoFit/>
          </a:bodyPr>
          <a:lstStyle/>
          <a:p>
            <a:pPr algn="l">
              <a:buNone/>
            </a:pPr>
            <a:r>
              <a:rPr lang="en-ZA" sz="2700" dirty="0">
                <a:solidFill>
                  <a:prstClr val="black">
                    <a:hueOff val="0"/>
                    <a:satOff val="0"/>
                    <a:lumOff val="0"/>
                    <a:alphaOff val="0"/>
                  </a:prstClr>
                </a:solidFill>
                <a:latin typeface="Arial Nova Light" panose="020B0304020202020204" pitchFamily="34" charset="0"/>
              </a:rPr>
              <a:t>Women are not </a:t>
            </a:r>
            <a:r>
              <a:rPr lang="en-US" sz="2700" dirty="0">
                <a:solidFill>
                  <a:prstClr val="black">
                    <a:hueOff val="0"/>
                    <a:satOff val="0"/>
                    <a:lumOff val="0"/>
                    <a:alphaOff val="0"/>
                  </a:prstClr>
                </a:solidFill>
                <a:latin typeface="Arial Nova Light" panose="020B0304020202020204" pitchFamily="34" charset="0"/>
              </a:rPr>
              <a:t>primarily concerned with returns and the short game, unlike</a:t>
            </a:r>
            <a:r>
              <a:rPr lang="en-ZA" sz="2700" dirty="0">
                <a:solidFill>
                  <a:prstClr val="black">
                    <a:hueOff val="0"/>
                    <a:satOff val="0"/>
                    <a:lumOff val="0"/>
                    <a:alphaOff val="0"/>
                  </a:prstClr>
                </a:solidFill>
                <a:latin typeface="Arial Nova Light" panose="020B0304020202020204" pitchFamily="34" charset="0"/>
              </a:rPr>
              <a:t> men</a:t>
            </a:r>
          </a:p>
          <a:p>
            <a:pPr algn="l">
              <a:buNone/>
            </a:pPr>
            <a:endParaRPr lang="en-ZA" sz="2700" dirty="0">
              <a:solidFill>
                <a:prstClr val="black">
                  <a:hueOff val="0"/>
                  <a:satOff val="0"/>
                  <a:lumOff val="0"/>
                  <a:alphaOff val="0"/>
                </a:prstClr>
              </a:solidFill>
              <a:latin typeface="Arial Nova Light" panose="020B0304020202020204" pitchFamily="34" charset="0"/>
            </a:endParaRPr>
          </a:p>
          <a:p>
            <a:pPr algn="l">
              <a:buNone/>
            </a:pPr>
            <a:r>
              <a:rPr lang="en-ZA" sz="2700" dirty="0">
                <a:solidFill>
                  <a:prstClr val="black">
                    <a:hueOff val="0"/>
                    <a:satOff val="0"/>
                    <a:lumOff val="0"/>
                    <a:alphaOff val="0"/>
                  </a:prstClr>
                </a:solidFill>
                <a:latin typeface="Arial Nova Light" panose="020B0304020202020204" pitchFamily="34" charset="0"/>
              </a:rPr>
              <a:t> They prefer long-term financial security</a:t>
            </a:r>
          </a:p>
          <a:p>
            <a:pPr algn="l">
              <a:buNone/>
            </a:pPr>
            <a:endParaRPr lang="en-ZA" sz="2700" dirty="0">
              <a:solidFill>
                <a:prstClr val="black">
                  <a:hueOff val="0"/>
                  <a:satOff val="0"/>
                  <a:lumOff val="0"/>
                  <a:alphaOff val="0"/>
                </a:prstClr>
              </a:solidFill>
              <a:latin typeface="Arial Nova Light" panose="020B0304020202020204" pitchFamily="34" charset="0"/>
            </a:endParaRPr>
          </a:p>
          <a:p>
            <a:pPr algn="l">
              <a:buNone/>
            </a:pPr>
            <a:r>
              <a:rPr lang="en-ZA" sz="2700" dirty="0">
                <a:solidFill>
                  <a:prstClr val="black">
                    <a:hueOff val="0"/>
                    <a:satOff val="0"/>
                    <a:lumOff val="0"/>
                    <a:alphaOff val="0"/>
                  </a:prstClr>
                </a:solidFill>
                <a:latin typeface="Arial Nova Light" panose="020B0304020202020204" pitchFamily="34" charset="0"/>
              </a:rPr>
              <a:t>· Healthcare and Long-Term Care Needs</a:t>
            </a:r>
          </a:p>
          <a:p>
            <a:pPr algn="l"/>
            <a:r>
              <a:rPr lang="en-ZA" sz="2700" dirty="0">
                <a:solidFill>
                  <a:prstClr val="black">
                    <a:hueOff val="0"/>
                    <a:satOff val="0"/>
                    <a:lumOff val="0"/>
                    <a:alphaOff val="0"/>
                  </a:prstClr>
                </a:solidFill>
                <a:latin typeface="Arial Nova Light" panose="020B0304020202020204" pitchFamily="34" charset="0"/>
              </a:rPr>
              <a:t>· Maintain Lifestyle</a:t>
            </a:r>
          </a:p>
        </p:txBody>
      </p:sp>
    </p:spTree>
    <p:extLst>
      <p:ext uri="{BB962C8B-B14F-4D97-AF65-F5344CB8AC3E}">
        <p14:creationId xmlns:p14="http://schemas.microsoft.com/office/powerpoint/2010/main" val="394042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8C5A1A-C1AA-9460-C126-F2B34B931259}"/>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35F31CD-8254-7229-6ACB-6F808DA06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21E8AE-D439-30C2-9A02-EA4F7A48B02A}"/>
              </a:ext>
            </a:extLst>
          </p:cNvPr>
          <p:cNvSpPr>
            <a:spLocks noGrp="1"/>
          </p:cNvSpPr>
          <p:nvPr>
            <p:ph type="title"/>
          </p:nvPr>
        </p:nvSpPr>
        <p:spPr>
          <a:xfrm>
            <a:off x="589426" y="120006"/>
            <a:ext cx="11018520" cy="1434415"/>
          </a:xfrm>
        </p:spPr>
        <p:txBody>
          <a:bodyPr anchor="b">
            <a:normAutofit/>
          </a:bodyPr>
          <a:lstStyle/>
          <a:p>
            <a:r>
              <a:rPr lang="en-US" dirty="0">
                <a:latin typeface="Glacial Indifference" pitchFamily="50" charset="0"/>
              </a:rPr>
              <a:t>Brian’s take | Wealth Management Industry</a:t>
            </a:r>
            <a:endParaRPr lang="en-ZA" dirty="0">
              <a:latin typeface="Glacial Indifference" pitchFamily="50" charset="0"/>
            </a:endParaRPr>
          </a:p>
        </p:txBody>
      </p:sp>
      <p:sp>
        <p:nvSpPr>
          <p:cNvPr id="34" name="sketchy line">
            <a:extLst>
              <a:ext uri="{FF2B5EF4-FFF2-40B4-BE49-F238E27FC236}">
                <a16:creationId xmlns:a16="http://schemas.microsoft.com/office/drawing/2014/main" id="{BA1E5FC2-E015-2EDF-D313-B0883773A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rown in a square&#10;&#10;Description automatically generated">
            <a:extLst>
              <a:ext uri="{FF2B5EF4-FFF2-40B4-BE49-F238E27FC236}">
                <a16:creationId xmlns:a16="http://schemas.microsoft.com/office/drawing/2014/main" id="{466D4883-9219-817F-757D-E451227700EF}"/>
              </a:ext>
            </a:extLst>
          </p:cNvPr>
          <p:cNvPicPr>
            <a:picLocks noChangeAspect="1"/>
          </p:cNvPicPr>
          <p:nvPr/>
        </p:nvPicPr>
        <p:blipFill>
          <a:blip r:embed="rId3">
            <a:extLst>
              <a:ext uri="{28A0092B-C50C-407E-A947-70E740481C1C}">
                <a14:useLocalDpi xmlns:a14="http://schemas.microsoft.com/office/drawing/2010/main" val="0"/>
              </a:ext>
            </a:extLst>
          </a:blip>
          <a:srcRect l="551" r="141"/>
          <a:stretch>
            <a:fillRect/>
          </a:stretch>
        </p:blipFill>
        <p:spPr>
          <a:xfrm>
            <a:off x="8630560" y="2404533"/>
            <a:ext cx="3104695" cy="3227154"/>
          </a:xfrm>
          <a:prstGeom prst="rect">
            <a:avLst/>
          </a:prstGeom>
        </p:spPr>
      </p:pic>
      <p:sp>
        <p:nvSpPr>
          <p:cNvPr id="5" name="TextBox 4">
            <a:extLst>
              <a:ext uri="{FF2B5EF4-FFF2-40B4-BE49-F238E27FC236}">
                <a16:creationId xmlns:a16="http://schemas.microsoft.com/office/drawing/2014/main" id="{A2C524E8-3DA8-9125-6DD2-42EFDD14A2BF}"/>
              </a:ext>
            </a:extLst>
          </p:cNvPr>
          <p:cNvSpPr txBox="1"/>
          <p:nvPr/>
        </p:nvSpPr>
        <p:spPr>
          <a:xfrm>
            <a:off x="621792" y="1883664"/>
            <a:ext cx="8467344" cy="2862322"/>
          </a:xfrm>
          <a:prstGeom prst="rect">
            <a:avLst/>
          </a:prstGeom>
          <a:noFill/>
        </p:spPr>
        <p:txBody>
          <a:bodyPr wrap="square" rtlCol="0">
            <a:spAutoFit/>
          </a:bodyPr>
          <a:lstStyle/>
          <a:p>
            <a:pPr>
              <a:buNone/>
            </a:pPr>
            <a:endParaRPr lang="en-ZA" sz="3600" dirty="0">
              <a:latin typeface="Arivia nova light"/>
            </a:endParaRPr>
          </a:p>
          <a:p>
            <a:pPr marL="457200" indent="-4572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Struggles with outreach to women</a:t>
            </a:r>
          </a:p>
          <a:p>
            <a:pPr marL="457200" indent="-457200" algn="l">
              <a:buFont typeface="Wingdings" panose="05000000000000000000" pitchFamily="2" charset="2"/>
              <a:buChar char="Ø"/>
            </a:pPr>
            <a:endParaRPr lang="en-ZA" sz="2700" dirty="0">
              <a:solidFill>
                <a:prstClr val="black">
                  <a:hueOff val="0"/>
                  <a:satOff val="0"/>
                  <a:lumOff val="0"/>
                  <a:alphaOff val="0"/>
                </a:prstClr>
              </a:solidFill>
              <a:latin typeface="Arial Nova Light" panose="020B0304020202020204" pitchFamily="34" charset="0"/>
            </a:endParaRPr>
          </a:p>
          <a:p>
            <a:pPr marL="457200" indent="-4572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Lack of industry diversity among professionals</a:t>
            </a:r>
          </a:p>
          <a:p>
            <a:pPr marL="571500" indent="-571500" algn="l">
              <a:buFont typeface="Wingdings" panose="05000000000000000000" pitchFamily="2" charset="2"/>
              <a:buChar char="Ø"/>
            </a:pPr>
            <a:endParaRPr lang="en-ZA" sz="3600" dirty="0">
              <a:latin typeface="Arivia nova light"/>
            </a:endParaRPr>
          </a:p>
          <a:p>
            <a:pPr marL="457200" indent="-4572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Need better-tailored outreach</a:t>
            </a:r>
          </a:p>
        </p:txBody>
      </p:sp>
    </p:spTree>
    <p:extLst>
      <p:ext uri="{BB962C8B-B14F-4D97-AF65-F5344CB8AC3E}">
        <p14:creationId xmlns:p14="http://schemas.microsoft.com/office/powerpoint/2010/main" val="102866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18EB6C-2ED9-2EA1-FAD2-86FB0E0534AA}"/>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C9A4577-8A90-296F-210F-06441FB33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72A5E0-E15D-2470-B4D9-49553F95E70F}"/>
              </a:ext>
            </a:extLst>
          </p:cNvPr>
          <p:cNvSpPr>
            <a:spLocks noGrp="1"/>
          </p:cNvSpPr>
          <p:nvPr>
            <p:ph type="title"/>
          </p:nvPr>
        </p:nvSpPr>
        <p:spPr>
          <a:xfrm>
            <a:off x="589426" y="120006"/>
            <a:ext cx="11018520" cy="1434415"/>
          </a:xfrm>
        </p:spPr>
        <p:txBody>
          <a:bodyPr anchor="b">
            <a:normAutofit/>
          </a:bodyPr>
          <a:lstStyle/>
          <a:p>
            <a:r>
              <a:rPr lang="en-US" dirty="0">
                <a:latin typeface="Glacial Indifference" pitchFamily="50" charset="0"/>
              </a:rPr>
              <a:t>Brian’s take | The Pull</a:t>
            </a:r>
            <a:endParaRPr lang="en-ZA" dirty="0">
              <a:latin typeface="Glacial Indifference" pitchFamily="50" charset="0"/>
            </a:endParaRPr>
          </a:p>
        </p:txBody>
      </p:sp>
      <p:sp>
        <p:nvSpPr>
          <p:cNvPr id="34" name="sketchy line">
            <a:extLst>
              <a:ext uri="{FF2B5EF4-FFF2-40B4-BE49-F238E27FC236}">
                <a16:creationId xmlns:a16="http://schemas.microsoft.com/office/drawing/2014/main" id="{36B15443-F4B2-E680-E04C-6C9C9523D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rown in a square&#10;&#10;Description automatically generated">
            <a:extLst>
              <a:ext uri="{FF2B5EF4-FFF2-40B4-BE49-F238E27FC236}">
                <a16:creationId xmlns:a16="http://schemas.microsoft.com/office/drawing/2014/main" id="{9681864A-7679-D036-8107-F4B21CBAC082}"/>
              </a:ext>
            </a:extLst>
          </p:cNvPr>
          <p:cNvPicPr>
            <a:picLocks noChangeAspect="1"/>
          </p:cNvPicPr>
          <p:nvPr/>
        </p:nvPicPr>
        <p:blipFill>
          <a:blip r:embed="rId3">
            <a:extLst>
              <a:ext uri="{28A0092B-C50C-407E-A947-70E740481C1C}">
                <a14:useLocalDpi xmlns:a14="http://schemas.microsoft.com/office/drawing/2010/main" val="0"/>
              </a:ext>
            </a:extLst>
          </a:blip>
          <a:srcRect l="551" r="141"/>
          <a:stretch>
            <a:fillRect/>
          </a:stretch>
        </p:blipFill>
        <p:spPr>
          <a:xfrm>
            <a:off x="8630560" y="2404533"/>
            <a:ext cx="3104695" cy="3227154"/>
          </a:xfrm>
          <a:prstGeom prst="rect">
            <a:avLst/>
          </a:prstGeom>
        </p:spPr>
      </p:pic>
      <p:sp>
        <p:nvSpPr>
          <p:cNvPr id="5" name="TextBox 4">
            <a:extLst>
              <a:ext uri="{FF2B5EF4-FFF2-40B4-BE49-F238E27FC236}">
                <a16:creationId xmlns:a16="http://schemas.microsoft.com/office/drawing/2014/main" id="{BE3302C2-9C9F-417D-702C-0327E9016343}"/>
              </a:ext>
            </a:extLst>
          </p:cNvPr>
          <p:cNvSpPr txBox="1"/>
          <p:nvPr/>
        </p:nvSpPr>
        <p:spPr>
          <a:xfrm>
            <a:off x="320040" y="2734056"/>
            <a:ext cx="8467344" cy="3000821"/>
          </a:xfrm>
          <a:prstGeom prst="rect">
            <a:avLst/>
          </a:prstGeom>
          <a:noFill/>
        </p:spPr>
        <p:txBody>
          <a:bodyPr wrap="square" rtlCol="0">
            <a:spAutoFit/>
          </a:bodyPr>
          <a:lstStyle/>
          <a:p>
            <a:pPr marL="571500" indent="-571500">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Industry professionals continue to gravitate towards males</a:t>
            </a:r>
          </a:p>
          <a:p>
            <a:pPr marL="571500" indent="-571500">
              <a:buFont typeface="Wingdings" panose="05000000000000000000" pitchFamily="2" charset="2"/>
              <a:buChar char="Ø"/>
            </a:pPr>
            <a:endParaRPr lang="en-ZA" sz="2700" dirty="0">
              <a:solidFill>
                <a:prstClr val="black">
                  <a:hueOff val="0"/>
                  <a:satOff val="0"/>
                  <a:lumOff val="0"/>
                  <a:alphaOff val="0"/>
                </a:prstClr>
              </a:solidFill>
              <a:latin typeface="Arial Nova Light" panose="020B0304020202020204" pitchFamily="34" charset="0"/>
            </a:endParaRPr>
          </a:p>
          <a:p>
            <a:pPr marL="571500" indent="-5715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Need to tailor a specific focus on women among married couples</a:t>
            </a:r>
          </a:p>
          <a:p>
            <a:pPr marL="571500" indent="-571500" algn="l">
              <a:buFont typeface="Wingdings" panose="05000000000000000000" pitchFamily="2" charset="2"/>
              <a:buChar char="Ø"/>
            </a:pPr>
            <a:endParaRPr lang="en-ZA" sz="2700" dirty="0">
              <a:solidFill>
                <a:prstClr val="black">
                  <a:hueOff val="0"/>
                  <a:satOff val="0"/>
                  <a:lumOff val="0"/>
                  <a:alphaOff val="0"/>
                </a:prstClr>
              </a:solidFill>
              <a:latin typeface="Arial Nova Light" panose="020B0304020202020204" pitchFamily="34" charset="0"/>
            </a:endParaRPr>
          </a:p>
          <a:p>
            <a:pPr marL="571500" indent="-571500" algn="l">
              <a:buFont typeface="Wingdings" panose="05000000000000000000" pitchFamily="2" charset="2"/>
              <a:buChar char="Ø"/>
            </a:pPr>
            <a:r>
              <a:rPr lang="en-ZA" sz="2700" dirty="0">
                <a:solidFill>
                  <a:prstClr val="black">
                    <a:hueOff val="0"/>
                    <a:satOff val="0"/>
                    <a:lumOff val="0"/>
                    <a:alphaOff val="0"/>
                  </a:prstClr>
                </a:solidFill>
                <a:latin typeface="Arial Nova Light" panose="020B0304020202020204" pitchFamily="34" charset="0"/>
              </a:rPr>
              <a:t>Need to reach women earlier in the next generation</a:t>
            </a:r>
          </a:p>
        </p:txBody>
      </p:sp>
    </p:spTree>
    <p:extLst>
      <p:ext uri="{BB962C8B-B14F-4D97-AF65-F5344CB8AC3E}">
        <p14:creationId xmlns:p14="http://schemas.microsoft.com/office/powerpoint/2010/main" val="1097702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7946</TotalTime>
  <Words>1176</Words>
  <Application>Microsoft Office PowerPoint</Application>
  <PresentationFormat>Widescreen</PresentationFormat>
  <Paragraphs>113</Paragraphs>
  <Slides>19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Aptos Display</vt:lpstr>
      <vt:lpstr>Arial</vt:lpstr>
      <vt:lpstr>Arial Nova Light</vt:lpstr>
      <vt:lpstr>Arivia nova light</vt:lpstr>
      <vt:lpstr>Glacial Indifference</vt:lpstr>
      <vt:lpstr>Noto Serif Display Condensed</vt:lpstr>
      <vt:lpstr>Times New Roman</vt:lpstr>
      <vt:lpstr>Wingdings</vt:lpstr>
      <vt:lpstr>Office Theme</vt:lpstr>
      <vt:lpstr>PowerPoint Presentation</vt:lpstr>
      <vt:lpstr> Setting the Scene | Brian’s Take – Talking Points</vt:lpstr>
      <vt:lpstr>Brian’s take | Growth </vt:lpstr>
      <vt:lpstr>Brian’s take … the Western Markets</vt:lpstr>
      <vt:lpstr>Brian’s take | Significant Trends (Societally) </vt:lpstr>
      <vt:lpstr>Brian’s take |Differences </vt:lpstr>
      <vt:lpstr>Brian’s take | More Rational </vt:lpstr>
      <vt:lpstr>Brian’s take | Wealth Management Industry</vt:lpstr>
      <vt:lpstr>Brian’s take | The Pull</vt:lpstr>
      <vt:lpstr>Brian’s take | Engagement </vt:lpstr>
      <vt:lpstr>Brian’s take | Act</vt:lpstr>
      <vt:lpstr>Brian’s take | Matriarchs</vt:lpstr>
      <vt:lpstr>Brian’s take | Household Clients</vt:lpstr>
      <vt:lpstr>Brian’s take | Values</vt:lpstr>
      <vt:lpstr>TAKE NOTE</vt:lpstr>
      <vt:lpstr>Thank you!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Klein</dc:creator>
  <cp:lastModifiedBy>Anne Klein</cp:lastModifiedBy>
  <cp:revision>14</cp:revision>
  <dcterms:created xsi:type="dcterms:W3CDTF">2024-03-05T10:30:29Z</dcterms:created>
  <dcterms:modified xsi:type="dcterms:W3CDTF">2025-06-19T18:59:26Z</dcterms:modified>
</cp:coreProperties>
</file>